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62" r:id="rId30"/>
    <p:sldId id="261" r:id="rId31"/>
    <p:sldId id="263" r:id="rId32"/>
  </p:sldIdLst>
  <p:sldSz cx="9144000" cy="5143500"/>
  <p:notesSz cx="6858000" cy="9144000"/>
  <p:embeddedFontLst>
    <p:embeddedFont>
      <p:font typeface="Roboto Condensed" panose="02000000000000000000"/>
      <p:regular r:id="rId36"/>
    </p:embeddedFont>
    <p:embeddedFont>
      <p:font typeface="Roboto Condensed Light" panose="02000000000000000000"/>
      <p:regular r:id="rId37"/>
    </p:embeddedFont>
    <p:embeddedFont>
      <p:font typeface="Georgia" panose="02040502050405020303"/>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1" Type="http://schemas.openxmlformats.org/officeDocument/2006/relationships/font" Target="fonts/font6.fntdata"/><Relationship Id="rId40" Type="http://schemas.openxmlformats.org/officeDocument/2006/relationships/font" Target="fonts/font5.fntdata"/><Relationship Id="rId4" Type="http://schemas.openxmlformats.org/officeDocument/2006/relationships/notesMaster" Target="notesMasters/notesMaster1.xml"/><Relationship Id="rId39" Type="http://schemas.openxmlformats.org/officeDocument/2006/relationships/font" Target="fonts/font4.fntdata"/><Relationship Id="rId38" Type="http://schemas.openxmlformats.org/officeDocument/2006/relationships/font" Target="fonts/font3.fntdata"/><Relationship Id="rId37" Type="http://schemas.openxmlformats.org/officeDocument/2006/relationships/font" Target="fonts/font2.fntdata"/><Relationship Id="rId36" Type="http://schemas.openxmlformats.org/officeDocument/2006/relationships/font" Target="fonts/font1.fntdata"/><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0" name="Shape 180"/>
        <p:cNvGrpSpPr/>
        <p:nvPr/>
      </p:nvGrpSpPr>
      <p:grpSpPr>
        <a:xfrm>
          <a:off x="0" y="0"/>
          <a:ext cx="0" cy="0"/>
          <a:chOff x="0" y="0"/>
          <a:chExt cx="0" cy="0"/>
        </a:xfrm>
      </p:grpSpPr>
      <p:sp>
        <p:nvSpPr>
          <p:cNvPr id="181" name="Google Shape;181;g35f391192_00: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35f391192_0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5" name="Shape 185"/>
        <p:cNvGrpSpPr/>
        <p:nvPr/>
      </p:nvGrpSpPr>
      <p:grpSpPr>
        <a:xfrm>
          <a:off x="0" y="0"/>
          <a:ext cx="0" cy="0"/>
          <a:chOff x="0" y="0"/>
          <a:chExt cx="0" cy="0"/>
        </a:xfrm>
      </p:grpSpPr>
      <p:sp>
        <p:nvSpPr>
          <p:cNvPr id="186" name="Google Shape;186;g3606f1c2d_30: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606f1c2d_3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8" name="Shape 208"/>
        <p:cNvGrpSpPr/>
        <p:nvPr/>
      </p:nvGrpSpPr>
      <p:grpSpPr>
        <a:xfrm>
          <a:off x="0" y="0"/>
          <a:ext cx="0" cy="0"/>
          <a:chOff x="0" y="0"/>
          <a:chExt cx="0" cy="0"/>
        </a:xfrm>
      </p:grpSpPr>
      <p:sp>
        <p:nvSpPr>
          <p:cNvPr id="209" name="Google Shape;209;g35f391192_04: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35f391192_0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4" name="Shape 214"/>
        <p:cNvGrpSpPr/>
        <p:nvPr/>
      </p:nvGrpSpPr>
      <p:grpSpPr>
        <a:xfrm>
          <a:off x="0" y="0"/>
          <a:ext cx="0" cy="0"/>
          <a:chOff x="0" y="0"/>
          <a:chExt cx="0" cy="0"/>
        </a:xfrm>
      </p:grpSpPr>
      <p:sp>
        <p:nvSpPr>
          <p:cNvPr id="215" name="Google Shape;215;g35f391192_09: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35f391192_0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1" name="Shape 221"/>
        <p:cNvGrpSpPr/>
        <p:nvPr/>
      </p:nvGrpSpPr>
      <p:grpSpPr>
        <a:xfrm>
          <a:off x="0" y="0"/>
          <a:ext cx="0" cy="0"/>
          <a:chOff x="0" y="0"/>
          <a:chExt cx="0" cy="0"/>
        </a:xfrm>
      </p:grpSpPr>
      <p:sp>
        <p:nvSpPr>
          <p:cNvPr id="222" name="Google Shape;222;p: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1" name="Shape 251"/>
        <p:cNvGrpSpPr/>
        <p:nvPr/>
      </p:nvGrpSpPr>
      <p:grpSpPr>
        <a:xfrm>
          <a:off x="0" y="0"/>
          <a:ext cx="0" cy="0"/>
          <a:chOff x="0" y="0"/>
          <a:chExt cx="0" cy="0"/>
        </a:xfrm>
      </p:grpSpPr>
      <p:sp>
        <p:nvSpPr>
          <p:cNvPr id="252" name="Google Shape;252;g35f391192_017: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35f391192_0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3" name="Shape 233"/>
        <p:cNvGrpSpPr/>
        <p:nvPr/>
      </p:nvGrpSpPr>
      <p:grpSpPr>
        <a:xfrm>
          <a:off x="0" y="0"/>
          <a:ext cx="0" cy="0"/>
          <a:chOff x="0" y="0"/>
          <a:chExt cx="0" cy="0"/>
        </a:xfrm>
      </p:grpSpPr>
      <p:sp>
        <p:nvSpPr>
          <p:cNvPr id="234" name="Google Shape;234;g35ed75ccf_015: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35ed75ccf_0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7" name="Shape 267"/>
        <p:cNvGrpSpPr/>
        <p:nvPr/>
      </p:nvGrpSpPr>
      <p:grpSpPr>
        <a:xfrm>
          <a:off x="0" y="0"/>
          <a:ext cx="0" cy="0"/>
          <a:chOff x="0" y="0"/>
          <a:chExt cx="0" cy="0"/>
        </a:xfrm>
      </p:grpSpPr>
      <p:sp>
        <p:nvSpPr>
          <p:cNvPr id="268" name="Google Shape;268;g35ed75ccf_022: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35ed75ccf_0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p:cSld name="TITLE">
    <p:spTree>
      <p:nvGrpSpPr>
        <p:cNvPr id="9" name="Shape 9"/>
        <p:cNvGrpSpPr/>
        <p:nvPr/>
      </p:nvGrpSpPr>
      <p:grpSpPr>
        <a:xfrm>
          <a:off x="0" y="0"/>
          <a:ext cx="0" cy="0"/>
          <a:chOff x="0" y="0"/>
          <a:chExt cx="0" cy="0"/>
        </a:xfrm>
      </p:grpSpPr>
      <p:sp>
        <p:nvSpPr>
          <p:cNvPr id="10" name="Google Shape;10;p2"/>
          <p:cNvSpPr/>
          <p:nvPr/>
        </p:nvSpPr>
        <p:spPr>
          <a:xfrm>
            <a:off x="7544483" y="657775"/>
            <a:ext cx="1299300" cy="4329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grpSp>
        <p:nvGrpSpPr>
          <p:cNvPr id="11" name="Google Shape;11;p2"/>
          <p:cNvGrpSpPr/>
          <p:nvPr/>
        </p:nvGrpSpPr>
        <p:grpSpPr>
          <a:xfrm>
            <a:off x="0" y="-7088"/>
            <a:ext cx="8661398" cy="5150588"/>
            <a:chOff x="0" y="-7088"/>
            <a:chExt cx="8661398" cy="5150588"/>
          </a:xfrm>
        </p:grpSpPr>
        <p:sp>
          <p:nvSpPr>
            <p:cNvPr id="12" name="Google Shape;12;p2"/>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13;p2"/>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grpSp>
      <p:grpSp>
        <p:nvGrpSpPr>
          <p:cNvPr id="14" name="Google Shape;14;p2"/>
          <p:cNvGrpSpPr/>
          <p:nvPr/>
        </p:nvGrpSpPr>
        <p:grpSpPr>
          <a:xfrm rot="10800000" flipH="1">
            <a:off x="1" y="1090763"/>
            <a:ext cx="8847502" cy="2961975"/>
            <a:chOff x="-8178042" y="-4493254"/>
            <a:chExt cx="19483598" cy="6522736"/>
          </a:xfrm>
        </p:grpSpPr>
        <p:sp>
          <p:nvSpPr>
            <p:cNvPr id="15" name="Google Shape;15;p2"/>
            <p:cNvSpPr/>
            <p:nvPr/>
          </p:nvSpPr>
          <p:spPr>
            <a:xfrm>
              <a:off x="-8178042" y="-4493118"/>
              <a:ext cx="12968400" cy="652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sp>
          <p:nvSpPr>
            <p:cNvPr id="16" name="Google Shape;16;p2"/>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grpSp>
      <p:grpSp>
        <p:nvGrpSpPr>
          <p:cNvPr id="17" name="Google Shape;17;p2"/>
          <p:cNvGrpSpPr/>
          <p:nvPr/>
        </p:nvGrpSpPr>
        <p:grpSpPr>
          <a:xfrm>
            <a:off x="3677236" y="4278349"/>
            <a:ext cx="5480829" cy="432996"/>
            <a:chOff x="5582265" y="4646738"/>
            <a:chExt cx="5480829" cy="432996"/>
          </a:xfrm>
        </p:grpSpPr>
        <p:sp>
          <p:nvSpPr>
            <p:cNvPr id="18" name="Google Shape;18;p2"/>
            <p:cNvSpPr/>
            <p:nvPr/>
          </p:nvSpPr>
          <p:spPr>
            <a:xfrm rot="10800000">
              <a:off x="5582265"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 name="Google Shape;19;p2"/>
            <p:cNvGrpSpPr/>
            <p:nvPr/>
          </p:nvGrpSpPr>
          <p:grpSpPr>
            <a:xfrm flipH="1">
              <a:off x="5585232" y="4646738"/>
              <a:ext cx="5477861" cy="304551"/>
              <a:chOff x="-24158748" y="330075"/>
              <a:chExt cx="30568423" cy="1699506"/>
            </a:xfrm>
          </p:grpSpPr>
          <p:sp>
            <p:nvSpPr>
              <p:cNvPr id="20" name="Google Shape;20;p2"/>
              <p:cNvSpPr/>
              <p:nvPr/>
            </p:nvSpPr>
            <p:spPr>
              <a:xfrm>
                <a:off x="-24158748" y="330081"/>
                <a:ext cx="289080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21;p2"/>
              <p:cNvSpPr/>
              <p:nvPr/>
            </p:nvSpPr>
            <p:spPr>
              <a:xfrm>
                <a:off x="4710175"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2" name="Google Shape;22;p2"/>
          <p:cNvSpPr txBox="1"/>
          <p:nvPr>
            <p:ph type="ctrTitle"/>
          </p:nvPr>
        </p:nvSpPr>
        <p:spPr>
          <a:xfrm>
            <a:off x="685800" y="1090750"/>
            <a:ext cx="5367900" cy="29619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Tree>
  </p:cSld>
  <p:clrMapOvr>
    <a:masterClrMapping/>
  </p:clrMapOvr>
  <p:transition>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23" name="Shape 23"/>
        <p:cNvGrpSpPr/>
        <p:nvPr/>
      </p:nvGrpSpPr>
      <p:grpSpPr>
        <a:xfrm>
          <a:off x="0" y="0"/>
          <a:ext cx="0" cy="0"/>
          <a:chOff x="0" y="0"/>
          <a:chExt cx="0" cy="0"/>
        </a:xfrm>
      </p:grpSpPr>
      <p:sp>
        <p:nvSpPr>
          <p:cNvPr id="24" name="Google Shape;24;p3"/>
          <p:cNvSpPr/>
          <p:nvPr/>
        </p:nvSpPr>
        <p:spPr>
          <a:xfrm>
            <a:off x="5697214" y="2635519"/>
            <a:ext cx="889200" cy="2964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grpSp>
        <p:nvGrpSpPr>
          <p:cNvPr id="25" name="Google Shape;25;p3"/>
          <p:cNvGrpSpPr/>
          <p:nvPr/>
        </p:nvGrpSpPr>
        <p:grpSpPr>
          <a:xfrm>
            <a:off x="0" y="-7088"/>
            <a:ext cx="8661398" cy="5150588"/>
            <a:chOff x="0" y="-7088"/>
            <a:chExt cx="8661398" cy="5150588"/>
          </a:xfrm>
        </p:grpSpPr>
        <p:sp>
          <p:nvSpPr>
            <p:cNvPr id="26" name="Google Shape;26;p3"/>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7;p3"/>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grpSp>
      <p:grpSp>
        <p:nvGrpSpPr>
          <p:cNvPr id="28" name="Google Shape;28;p3"/>
          <p:cNvGrpSpPr/>
          <p:nvPr/>
        </p:nvGrpSpPr>
        <p:grpSpPr>
          <a:xfrm rot="10800000" flipH="1">
            <a:off x="-2" y="2924826"/>
            <a:ext cx="6589087" cy="2027268"/>
            <a:chOff x="-9894852" y="-4493254"/>
            <a:chExt cx="21200407" cy="6522740"/>
          </a:xfrm>
        </p:grpSpPr>
        <p:sp>
          <p:nvSpPr>
            <p:cNvPr id="29" name="Google Shape;29;p3"/>
            <p:cNvSpPr/>
            <p:nvPr/>
          </p:nvSpPr>
          <p:spPr>
            <a:xfrm>
              <a:off x="-9894852" y="-4493114"/>
              <a:ext cx="14685300" cy="652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sp>
          <p:nvSpPr>
            <p:cNvPr id="30" name="Google Shape;30;p3"/>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grpSp>
      <p:grpSp>
        <p:nvGrpSpPr>
          <p:cNvPr id="31" name="Google Shape;31;p3"/>
          <p:cNvGrpSpPr/>
          <p:nvPr/>
        </p:nvGrpSpPr>
        <p:grpSpPr>
          <a:xfrm>
            <a:off x="6946842" y="4472723"/>
            <a:ext cx="2202830" cy="670795"/>
            <a:chOff x="5575242" y="4472723"/>
            <a:chExt cx="2202830" cy="670795"/>
          </a:xfrm>
        </p:grpSpPr>
        <p:sp>
          <p:nvSpPr>
            <p:cNvPr id="32" name="Google Shape;32;p3"/>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 name="Google Shape;33;p3"/>
            <p:cNvGrpSpPr/>
            <p:nvPr/>
          </p:nvGrpSpPr>
          <p:grpSpPr>
            <a:xfrm flipH="1">
              <a:off x="5734850" y="4472723"/>
              <a:ext cx="2040837" cy="670795"/>
              <a:chOff x="1297954" y="330075"/>
              <a:chExt cx="5169293" cy="1699506"/>
            </a:xfrm>
          </p:grpSpPr>
          <p:sp>
            <p:nvSpPr>
              <p:cNvPr id="34" name="Google Shape;34;p3"/>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35;p3"/>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 name="Google Shape;36;p3"/>
            <p:cNvGrpSpPr/>
            <p:nvPr/>
          </p:nvGrpSpPr>
          <p:grpSpPr>
            <a:xfrm flipH="1">
              <a:off x="5578209" y="4646738"/>
              <a:ext cx="2199863" cy="304563"/>
              <a:chOff x="-5827153" y="330075"/>
              <a:chExt cx="12276019" cy="1699569"/>
            </a:xfrm>
          </p:grpSpPr>
          <p:sp>
            <p:nvSpPr>
              <p:cNvPr id="37" name="Google Shape;37;p3"/>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38;p3"/>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39" name="Google Shape;39;p3"/>
          <p:cNvSpPr txBox="1"/>
          <p:nvPr>
            <p:ph type="ctrTitle"/>
          </p:nvPr>
        </p:nvSpPr>
        <p:spPr>
          <a:xfrm>
            <a:off x="463525" y="2871148"/>
            <a:ext cx="40944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40" name="Google Shape;40;p3"/>
          <p:cNvSpPr txBox="1"/>
          <p:nvPr>
            <p:ph type="subTitle" idx="1"/>
          </p:nvPr>
        </p:nvSpPr>
        <p:spPr>
          <a:xfrm>
            <a:off x="463525" y="3975449"/>
            <a:ext cx="40944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5"/>
              </a:buClr>
              <a:buSzPts val="2000"/>
              <a:buNone/>
              <a:defRPr sz="2000">
                <a:solidFill>
                  <a:schemeClr val="accent5"/>
                </a:solidFill>
              </a:defRPr>
            </a:lvl1pPr>
            <a:lvl2pPr lvl="1" rtl="0">
              <a:spcBef>
                <a:spcPts val="1000"/>
              </a:spcBef>
              <a:spcAft>
                <a:spcPts val="0"/>
              </a:spcAft>
              <a:buClr>
                <a:schemeClr val="accent5"/>
              </a:buClr>
              <a:buSzPts val="2000"/>
              <a:buNone/>
              <a:defRPr sz="2000">
                <a:solidFill>
                  <a:schemeClr val="accent5"/>
                </a:solidFill>
              </a:defRPr>
            </a:lvl2pPr>
            <a:lvl3pPr lvl="2" rtl="0">
              <a:spcBef>
                <a:spcPts val="1000"/>
              </a:spcBef>
              <a:spcAft>
                <a:spcPts val="0"/>
              </a:spcAft>
              <a:buClr>
                <a:schemeClr val="accent5"/>
              </a:buClr>
              <a:buSzPts val="2000"/>
              <a:buNone/>
              <a:defRPr sz="2000">
                <a:solidFill>
                  <a:schemeClr val="accent5"/>
                </a:solidFill>
              </a:defRPr>
            </a:lvl3pPr>
            <a:lvl4pPr lvl="3" rtl="0">
              <a:spcBef>
                <a:spcPts val="1000"/>
              </a:spcBef>
              <a:spcAft>
                <a:spcPts val="0"/>
              </a:spcAft>
              <a:buClr>
                <a:schemeClr val="accent5"/>
              </a:buClr>
              <a:buSzPts val="2000"/>
              <a:buNone/>
              <a:defRPr sz="2000">
                <a:solidFill>
                  <a:schemeClr val="accent5"/>
                </a:solidFill>
              </a:defRPr>
            </a:lvl4pPr>
            <a:lvl5pPr lvl="4" rtl="0">
              <a:spcBef>
                <a:spcPts val="1000"/>
              </a:spcBef>
              <a:spcAft>
                <a:spcPts val="0"/>
              </a:spcAft>
              <a:buClr>
                <a:schemeClr val="accent5"/>
              </a:buClr>
              <a:buSzPts val="2000"/>
              <a:buNone/>
              <a:defRPr sz="2000">
                <a:solidFill>
                  <a:schemeClr val="accent5"/>
                </a:solidFill>
              </a:defRPr>
            </a:lvl5pPr>
            <a:lvl6pPr lvl="5" rtl="0">
              <a:spcBef>
                <a:spcPts val="1000"/>
              </a:spcBef>
              <a:spcAft>
                <a:spcPts val="0"/>
              </a:spcAft>
              <a:buClr>
                <a:schemeClr val="accent5"/>
              </a:buClr>
              <a:buSzPts val="2000"/>
              <a:buNone/>
              <a:defRPr sz="2000">
                <a:solidFill>
                  <a:schemeClr val="accent5"/>
                </a:solidFill>
              </a:defRPr>
            </a:lvl6pPr>
            <a:lvl7pPr lvl="6" rtl="0">
              <a:spcBef>
                <a:spcPts val="1000"/>
              </a:spcBef>
              <a:spcAft>
                <a:spcPts val="0"/>
              </a:spcAft>
              <a:buClr>
                <a:schemeClr val="accent5"/>
              </a:buClr>
              <a:buSzPts val="2000"/>
              <a:buNone/>
              <a:defRPr sz="2000">
                <a:solidFill>
                  <a:schemeClr val="accent5"/>
                </a:solidFill>
              </a:defRPr>
            </a:lvl7pPr>
            <a:lvl8pPr lvl="7" rtl="0">
              <a:spcBef>
                <a:spcPts val="1000"/>
              </a:spcBef>
              <a:spcAft>
                <a:spcPts val="0"/>
              </a:spcAft>
              <a:buClr>
                <a:schemeClr val="accent5"/>
              </a:buClr>
              <a:buSzPts val="2000"/>
              <a:buNone/>
              <a:defRPr sz="2000">
                <a:solidFill>
                  <a:schemeClr val="accent5"/>
                </a:solidFill>
              </a:defRPr>
            </a:lvl8pPr>
            <a:lvl9pPr lvl="8" rtl="0">
              <a:spcBef>
                <a:spcPts val="1000"/>
              </a:spcBef>
              <a:spcAft>
                <a:spcPts val="1000"/>
              </a:spcAft>
              <a:buClr>
                <a:schemeClr val="accent5"/>
              </a:buClr>
              <a:buSzPts val="2000"/>
              <a:buNone/>
              <a:defRPr sz="2000">
                <a:solidFill>
                  <a:schemeClr val="accent5"/>
                </a:solidFill>
              </a:defRPr>
            </a:lvl9pPr>
          </a:lstStyle>
          <a:p/>
        </p:txBody>
      </p:sp>
      <p:sp>
        <p:nvSpPr>
          <p:cNvPr id="41" name="Google Shape;41;p3"/>
          <p:cNvSpPr txBox="1"/>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42" name="Shape 42"/>
        <p:cNvGrpSpPr/>
        <p:nvPr/>
      </p:nvGrpSpPr>
      <p:grpSpPr>
        <a:xfrm>
          <a:off x="0" y="0"/>
          <a:ext cx="0" cy="0"/>
          <a:chOff x="0" y="0"/>
          <a:chExt cx="0" cy="0"/>
        </a:xfrm>
      </p:grpSpPr>
      <p:grpSp>
        <p:nvGrpSpPr>
          <p:cNvPr id="43" name="Google Shape;43;p4"/>
          <p:cNvGrpSpPr/>
          <p:nvPr/>
        </p:nvGrpSpPr>
        <p:grpSpPr>
          <a:xfrm>
            <a:off x="6946842" y="4472723"/>
            <a:ext cx="2202830" cy="670795"/>
            <a:chOff x="5575242" y="4472723"/>
            <a:chExt cx="2202830" cy="670795"/>
          </a:xfrm>
        </p:grpSpPr>
        <p:sp>
          <p:nvSpPr>
            <p:cNvPr id="44" name="Google Shape;44;p4"/>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5" name="Google Shape;45;p4"/>
            <p:cNvGrpSpPr/>
            <p:nvPr/>
          </p:nvGrpSpPr>
          <p:grpSpPr>
            <a:xfrm flipH="1">
              <a:off x="5734850" y="4472723"/>
              <a:ext cx="2040837" cy="670795"/>
              <a:chOff x="1297954" y="330075"/>
              <a:chExt cx="5169293" cy="1699506"/>
            </a:xfrm>
          </p:grpSpPr>
          <p:sp>
            <p:nvSpPr>
              <p:cNvPr id="46" name="Google Shape;46;p4"/>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4"/>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8" name="Google Shape;48;p4"/>
            <p:cNvGrpSpPr/>
            <p:nvPr/>
          </p:nvGrpSpPr>
          <p:grpSpPr>
            <a:xfrm flipH="1">
              <a:off x="5578209" y="4646738"/>
              <a:ext cx="2199863" cy="304563"/>
              <a:chOff x="-5827153" y="330075"/>
              <a:chExt cx="12276019" cy="1699569"/>
            </a:xfrm>
          </p:grpSpPr>
          <p:sp>
            <p:nvSpPr>
              <p:cNvPr id="49" name="Google Shape;49;p4"/>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4"/>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51" name="Google Shape;51;p4"/>
          <p:cNvSpPr/>
          <p:nvPr/>
        </p:nvSpPr>
        <p:spPr>
          <a:xfrm>
            <a:off x="7544483" y="657775"/>
            <a:ext cx="1299300" cy="4329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grpSp>
        <p:nvGrpSpPr>
          <p:cNvPr id="52" name="Google Shape;52;p4"/>
          <p:cNvGrpSpPr/>
          <p:nvPr/>
        </p:nvGrpSpPr>
        <p:grpSpPr>
          <a:xfrm>
            <a:off x="0" y="-7088"/>
            <a:ext cx="8661398" cy="5150588"/>
            <a:chOff x="0" y="-7088"/>
            <a:chExt cx="8661398" cy="5150588"/>
          </a:xfrm>
        </p:grpSpPr>
        <p:sp>
          <p:nvSpPr>
            <p:cNvPr id="53" name="Google Shape;53;p4"/>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4"/>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grpSp>
      <p:grpSp>
        <p:nvGrpSpPr>
          <p:cNvPr id="55" name="Google Shape;55;p4"/>
          <p:cNvGrpSpPr/>
          <p:nvPr/>
        </p:nvGrpSpPr>
        <p:grpSpPr>
          <a:xfrm rot="10800000" flipH="1">
            <a:off x="1" y="1090763"/>
            <a:ext cx="8847502" cy="2961975"/>
            <a:chOff x="-8178042" y="-4493254"/>
            <a:chExt cx="19483598" cy="6522736"/>
          </a:xfrm>
        </p:grpSpPr>
        <p:sp>
          <p:nvSpPr>
            <p:cNvPr id="56" name="Google Shape;56;p4"/>
            <p:cNvSpPr/>
            <p:nvPr/>
          </p:nvSpPr>
          <p:spPr>
            <a:xfrm>
              <a:off x="-8178042" y="-4493118"/>
              <a:ext cx="12968400" cy="652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sp>
          <p:nvSpPr>
            <p:cNvPr id="57" name="Google Shape;57;p4"/>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grpSp>
      <p:sp>
        <p:nvSpPr>
          <p:cNvPr id="58" name="Google Shape;58;p4"/>
          <p:cNvSpPr txBox="1"/>
          <p:nvPr>
            <p:ph type="body" idx="1"/>
          </p:nvPr>
        </p:nvSpPr>
        <p:spPr>
          <a:xfrm>
            <a:off x="829775" y="1202000"/>
            <a:ext cx="5090700" cy="2745000"/>
          </a:xfrm>
          <a:prstGeom prst="rect">
            <a:avLst/>
          </a:prstGeom>
        </p:spPr>
        <p:txBody>
          <a:bodyPr spcFirstLastPara="1" wrap="square" lIns="91425" tIns="91425" rIns="91425" bIns="91425" anchor="t" anchorCtr="0">
            <a:noAutofit/>
          </a:bodyPr>
          <a:lstStyle>
            <a:lvl1pPr marL="457200" lvl="0" indent="-419100" rtl="0">
              <a:spcBef>
                <a:spcPts val="600"/>
              </a:spcBef>
              <a:spcAft>
                <a:spcPts val="0"/>
              </a:spcAft>
              <a:buClr>
                <a:srgbClr val="FFFFFF"/>
              </a:buClr>
              <a:buSzPts val="3000"/>
              <a:buChar char="▰"/>
              <a:defRPr sz="3000" i="1">
                <a:solidFill>
                  <a:srgbClr val="FFFFFF"/>
                </a:solidFill>
              </a:defRPr>
            </a:lvl1pPr>
            <a:lvl2pPr marL="914400" lvl="1" indent="-419100" rtl="0">
              <a:spcBef>
                <a:spcPts val="480"/>
              </a:spcBef>
              <a:spcAft>
                <a:spcPts val="0"/>
              </a:spcAft>
              <a:buClr>
                <a:srgbClr val="FFFFFF"/>
              </a:buClr>
              <a:buSzPts val="3000"/>
              <a:buChar char="▻"/>
              <a:defRPr sz="3000" i="1">
                <a:solidFill>
                  <a:srgbClr val="FFFFFF"/>
                </a:solidFill>
              </a:defRPr>
            </a:lvl2pPr>
            <a:lvl3pPr marL="1371600" lvl="2" indent="-419100" rtl="0">
              <a:spcBef>
                <a:spcPts val="480"/>
              </a:spcBef>
              <a:spcAft>
                <a:spcPts val="0"/>
              </a:spcAft>
              <a:buClr>
                <a:srgbClr val="FFFFFF"/>
              </a:buClr>
              <a:buSzPts val="3000"/>
              <a:buChar char="▻"/>
              <a:defRPr sz="3000" i="1">
                <a:solidFill>
                  <a:srgbClr val="FFFFFF"/>
                </a:solidFill>
              </a:defRPr>
            </a:lvl3pPr>
            <a:lvl4pPr marL="1828800" lvl="3" indent="-419100" rtl="0">
              <a:spcBef>
                <a:spcPts val="360"/>
              </a:spcBef>
              <a:spcAft>
                <a:spcPts val="0"/>
              </a:spcAft>
              <a:buClr>
                <a:srgbClr val="FFFFFF"/>
              </a:buClr>
              <a:buSzPts val="3000"/>
              <a:buChar char="▻"/>
              <a:defRPr sz="3000" i="1">
                <a:solidFill>
                  <a:srgbClr val="FFFFFF"/>
                </a:solidFill>
              </a:defRPr>
            </a:lvl4pPr>
            <a:lvl5pPr marL="2286000" lvl="4" indent="-419100" rtl="0">
              <a:spcBef>
                <a:spcPts val="360"/>
              </a:spcBef>
              <a:spcAft>
                <a:spcPts val="0"/>
              </a:spcAft>
              <a:buClr>
                <a:srgbClr val="FFFFFF"/>
              </a:buClr>
              <a:buSzPts val="3000"/>
              <a:buChar char="▻"/>
              <a:defRPr sz="3000" i="1">
                <a:solidFill>
                  <a:srgbClr val="FFFFFF"/>
                </a:solidFill>
              </a:defRPr>
            </a:lvl5pPr>
            <a:lvl6pPr marL="2743200" lvl="5" indent="-419100" rtl="0">
              <a:spcBef>
                <a:spcPts val="360"/>
              </a:spcBef>
              <a:spcAft>
                <a:spcPts val="0"/>
              </a:spcAft>
              <a:buClr>
                <a:srgbClr val="FFFFFF"/>
              </a:buClr>
              <a:buSzPts val="3000"/>
              <a:buChar char="▻"/>
              <a:defRPr sz="3000" i="1">
                <a:solidFill>
                  <a:srgbClr val="FFFFFF"/>
                </a:solidFill>
              </a:defRPr>
            </a:lvl6pPr>
            <a:lvl7pPr marL="3200400" lvl="6" indent="-419100" rtl="0">
              <a:spcBef>
                <a:spcPts val="360"/>
              </a:spcBef>
              <a:spcAft>
                <a:spcPts val="0"/>
              </a:spcAft>
              <a:buClr>
                <a:srgbClr val="FFFFFF"/>
              </a:buClr>
              <a:buSzPts val="3000"/>
              <a:buChar char="▻"/>
              <a:defRPr sz="3000" i="1">
                <a:solidFill>
                  <a:srgbClr val="FFFFFF"/>
                </a:solidFill>
              </a:defRPr>
            </a:lvl7pPr>
            <a:lvl8pPr marL="3657600" lvl="7" indent="-419100" rtl="0">
              <a:spcBef>
                <a:spcPts val="360"/>
              </a:spcBef>
              <a:spcAft>
                <a:spcPts val="0"/>
              </a:spcAft>
              <a:buClr>
                <a:srgbClr val="FFFFFF"/>
              </a:buClr>
              <a:buSzPts val="3000"/>
              <a:buChar char="▻"/>
              <a:defRPr sz="3000" i="1">
                <a:solidFill>
                  <a:srgbClr val="FFFFFF"/>
                </a:solidFill>
              </a:defRPr>
            </a:lvl8pPr>
            <a:lvl9pPr marL="4114800" lvl="8" indent="-419100">
              <a:spcBef>
                <a:spcPts val="360"/>
              </a:spcBef>
              <a:spcAft>
                <a:spcPts val="0"/>
              </a:spcAft>
              <a:buClr>
                <a:srgbClr val="FFFFFF"/>
              </a:buClr>
              <a:buSzPts val="3000"/>
              <a:buChar char="▻"/>
              <a:defRPr sz="3000" i="1">
                <a:solidFill>
                  <a:srgbClr val="FFFFFF"/>
                </a:solidFill>
              </a:defRPr>
            </a:lvl9pPr>
          </a:lstStyle>
          <a:p/>
        </p:txBody>
      </p:sp>
      <p:sp>
        <p:nvSpPr>
          <p:cNvPr id="59" name="Google Shape;59;p4"/>
          <p:cNvSpPr txBox="1"/>
          <p:nvPr/>
        </p:nvSpPr>
        <p:spPr>
          <a:xfrm>
            <a:off x="286600" y="1014575"/>
            <a:ext cx="6765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7200" b="1">
                <a:solidFill>
                  <a:schemeClr val="accent5"/>
                </a:solidFill>
              </a:rPr>
              <a:t>“</a:t>
            </a:r>
            <a:endParaRPr sz="7200" b="1">
              <a:solidFill>
                <a:schemeClr val="accent5"/>
              </a:solidFill>
            </a:endParaRPr>
          </a:p>
        </p:txBody>
      </p:sp>
      <p:sp>
        <p:nvSpPr>
          <p:cNvPr id="60" name="Google Shape;60;p4"/>
          <p:cNvSpPr txBox="1"/>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x" matchingName="Title + 1 column">
  <p:cSld name="TITLE_AND_BODY">
    <p:spTree>
      <p:nvGrpSpPr>
        <p:cNvPr id="61" name="Shape 61"/>
        <p:cNvGrpSpPr/>
        <p:nvPr/>
      </p:nvGrpSpPr>
      <p:grpSpPr>
        <a:xfrm>
          <a:off x="0" y="0"/>
          <a:ext cx="0" cy="0"/>
          <a:chOff x="0" y="0"/>
          <a:chExt cx="0" cy="0"/>
        </a:xfrm>
      </p:grpSpPr>
      <p:grpSp>
        <p:nvGrpSpPr>
          <p:cNvPr id="62" name="Google Shape;62;p5"/>
          <p:cNvGrpSpPr/>
          <p:nvPr/>
        </p:nvGrpSpPr>
        <p:grpSpPr>
          <a:xfrm>
            <a:off x="6946842" y="4472723"/>
            <a:ext cx="2202830" cy="670795"/>
            <a:chOff x="5575242" y="4472723"/>
            <a:chExt cx="2202830" cy="670795"/>
          </a:xfrm>
        </p:grpSpPr>
        <p:sp>
          <p:nvSpPr>
            <p:cNvPr id="63" name="Google Shape;63;p5"/>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4" name="Google Shape;64;p5"/>
            <p:cNvGrpSpPr/>
            <p:nvPr/>
          </p:nvGrpSpPr>
          <p:grpSpPr>
            <a:xfrm flipH="1">
              <a:off x="5734850" y="4472723"/>
              <a:ext cx="2040837" cy="670795"/>
              <a:chOff x="1297954" y="330075"/>
              <a:chExt cx="5169293" cy="1699506"/>
            </a:xfrm>
          </p:grpSpPr>
          <p:sp>
            <p:nvSpPr>
              <p:cNvPr id="65" name="Google Shape;65;p5"/>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p5"/>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 name="Google Shape;67;p5"/>
            <p:cNvGrpSpPr/>
            <p:nvPr/>
          </p:nvGrpSpPr>
          <p:grpSpPr>
            <a:xfrm flipH="1">
              <a:off x="5578209" y="4646738"/>
              <a:ext cx="2199863" cy="304563"/>
              <a:chOff x="-5827153" y="330075"/>
              <a:chExt cx="12276019" cy="1699569"/>
            </a:xfrm>
          </p:grpSpPr>
          <p:sp>
            <p:nvSpPr>
              <p:cNvPr id="68" name="Google Shape;68;p5"/>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69;p5"/>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0" name="Google Shape;70;p5"/>
          <p:cNvGrpSpPr/>
          <p:nvPr/>
        </p:nvGrpSpPr>
        <p:grpSpPr>
          <a:xfrm>
            <a:off x="-4" y="40"/>
            <a:ext cx="7072430" cy="1327315"/>
            <a:chOff x="-4" y="40"/>
            <a:chExt cx="7072430" cy="1327315"/>
          </a:xfrm>
        </p:grpSpPr>
        <p:sp>
          <p:nvSpPr>
            <p:cNvPr id="71" name="Google Shape;71;p5"/>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grpSp>
          <p:nvGrpSpPr>
            <p:cNvPr id="72" name="Google Shape;72;p5"/>
            <p:cNvGrpSpPr/>
            <p:nvPr/>
          </p:nvGrpSpPr>
          <p:grpSpPr>
            <a:xfrm rot="10800000" flipH="1">
              <a:off x="3" y="40"/>
              <a:ext cx="6756168" cy="1327315"/>
              <a:chOff x="-2168138" y="330075"/>
              <a:chExt cx="8650663" cy="1699506"/>
            </a:xfrm>
          </p:grpSpPr>
          <p:sp>
            <p:nvSpPr>
              <p:cNvPr id="73" name="Google Shape;73;p5"/>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sp>
            <p:nvSpPr>
              <p:cNvPr id="74" name="Google Shape;74;p5"/>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grpSp>
        <p:grpSp>
          <p:nvGrpSpPr>
            <p:cNvPr id="75" name="Google Shape;75;p5"/>
            <p:cNvGrpSpPr/>
            <p:nvPr/>
          </p:nvGrpSpPr>
          <p:grpSpPr>
            <a:xfrm rot="10800000" flipH="1">
              <a:off x="-4" y="381007"/>
              <a:ext cx="7072430" cy="771744"/>
              <a:chOff x="-9092084" y="330075"/>
              <a:chExt cx="15574609" cy="1699501"/>
            </a:xfrm>
          </p:grpSpPr>
          <p:sp>
            <p:nvSpPr>
              <p:cNvPr id="76" name="Google Shape;76;p5"/>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sp>
            <p:nvSpPr>
              <p:cNvPr id="77" name="Google Shape;77;p5"/>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grpSp>
      </p:grpSp>
      <p:sp>
        <p:nvSpPr>
          <p:cNvPr id="78" name="Google Shape;78;p5"/>
          <p:cNvSpPr txBox="1"/>
          <p:nvPr>
            <p:ph type="title"/>
          </p:nvPr>
        </p:nvSpPr>
        <p:spPr>
          <a:xfrm>
            <a:off x="814275" y="392575"/>
            <a:ext cx="5492400" cy="7662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79" name="Google Shape;79;p5"/>
          <p:cNvSpPr txBox="1"/>
          <p:nvPr>
            <p:ph type="body" idx="1"/>
          </p:nvPr>
        </p:nvSpPr>
        <p:spPr>
          <a:xfrm>
            <a:off x="814275" y="1327350"/>
            <a:ext cx="6132600" cy="3145500"/>
          </a:xfrm>
          <a:prstGeom prst="rect">
            <a:avLst/>
          </a:prstGeom>
        </p:spPr>
        <p:txBody>
          <a:bodyPr spcFirstLastPara="1" wrap="square" lIns="91425" tIns="91425" rIns="91425" bIns="91425" anchor="ctr" anchorCtr="0">
            <a:noAutofit/>
          </a:bodyPr>
          <a:lstStyle>
            <a:lvl1pPr marL="457200" lvl="0" indent="-381000">
              <a:spcBef>
                <a:spcPts val="600"/>
              </a:spcBef>
              <a:spcAft>
                <a:spcPts val="0"/>
              </a:spcAft>
              <a:buSzPts val="2400"/>
              <a:buChar char="▰"/>
              <a:defRPr/>
            </a:lvl1pPr>
            <a:lvl2pPr marL="914400" lvl="1" indent="-381000">
              <a:spcBef>
                <a:spcPts val="1000"/>
              </a:spcBef>
              <a:spcAft>
                <a:spcPts val="0"/>
              </a:spcAft>
              <a:buSzPts val="2400"/>
              <a:buChar char="▻"/>
              <a:defRPr/>
            </a:lvl2pPr>
            <a:lvl3pPr marL="1371600" lvl="2" indent="-381000">
              <a:spcBef>
                <a:spcPts val="1000"/>
              </a:spcBef>
              <a:spcAft>
                <a:spcPts val="0"/>
              </a:spcAft>
              <a:buSzPts val="2400"/>
              <a:buChar char="▻"/>
              <a:defRPr/>
            </a:lvl3pPr>
            <a:lvl4pPr marL="1828800" lvl="3" indent="-381000">
              <a:spcBef>
                <a:spcPts val="1000"/>
              </a:spcBef>
              <a:spcAft>
                <a:spcPts val="0"/>
              </a:spcAft>
              <a:buSzPts val="2400"/>
              <a:buChar char="▻"/>
              <a:defRPr/>
            </a:lvl4pPr>
            <a:lvl5pPr marL="2286000" lvl="4" indent="-381000">
              <a:spcBef>
                <a:spcPts val="1000"/>
              </a:spcBef>
              <a:spcAft>
                <a:spcPts val="0"/>
              </a:spcAft>
              <a:buSzPts val="2400"/>
              <a:buChar char="▻"/>
              <a:defRPr/>
            </a:lvl5pPr>
            <a:lvl6pPr marL="2743200" lvl="5" indent="-381000">
              <a:spcBef>
                <a:spcPts val="1000"/>
              </a:spcBef>
              <a:spcAft>
                <a:spcPts val="0"/>
              </a:spcAft>
              <a:buSzPts val="2400"/>
              <a:buChar char="▻"/>
              <a:defRPr/>
            </a:lvl6pPr>
            <a:lvl7pPr marL="3200400" lvl="6" indent="-381000">
              <a:spcBef>
                <a:spcPts val="1000"/>
              </a:spcBef>
              <a:spcAft>
                <a:spcPts val="0"/>
              </a:spcAft>
              <a:buSzPts val="2400"/>
              <a:buChar char="▻"/>
              <a:defRPr/>
            </a:lvl7pPr>
            <a:lvl8pPr marL="3657600" lvl="7" indent="-381000">
              <a:spcBef>
                <a:spcPts val="1000"/>
              </a:spcBef>
              <a:spcAft>
                <a:spcPts val="0"/>
              </a:spcAft>
              <a:buSzPts val="2400"/>
              <a:buChar char="▻"/>
              <a:defRPr/>
            </a:lvl8pPr>
            <a:lvl9pPr marL="4114800" lvl="8" indent="-381000">
              <a:spcBef>
                <a:spcPts val="1000"/>
              </a:spcBef>
              <a:spcAft>
                <a:spcPts val="1000"/>
              </a:spcAft>
              <a:buSzPts val="2400"/>
              <a:buChar char="▻"/>
              <a:defRPr/>
            </a:lvl9pPr>
          </a:lstStyle>
          <a:p/>
        </p:txBody>
      </p:sp>
      <p:sp>
        <p:nvSpPr>
          <p:cNvPr id="80" name="Google Shape;80;p5"/>
          <p:cNvSpPr txBox="1"/>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matchingName="Title + 2 columns">
  <p:cSld name="TITLE_AND_TWO_COLUMNS">
    <p:spTree>
      <p:nvGrpSpPr>
        <p:cNvPr id="81" name="Shape 81"/>
        <p:cNvGrpSpPr/>
        <p:nvPr/>
      </p:nvGrpSpPr>
      <p:grpSpPr>
        <a:xfrm>
          <a:off x="0" y="0"/>
          <a:ext cx="0" cy="0"/>
          <a:chOff x="0" y="0"/>
          <a:chExt cx="0" cy="0"/>
        </a:xfrm>
      </p:grpSpPr>
      <p:grpSp>
        <p:nvGrpSpPr>
          <p:cNvPr id="82" name="Google Shape;82;p6"/>
          <p:cNvGrpSpPr/>
          <p:nvPr/>
        </p:nvGrpSpPr>
        <p:grpSpPr>
          <a:xfrm>
            <a:off x="-4" y="40"/>
            <a:ext cx="7072430" cy="1327315"/>
            <a:chOff x="-4" y="40"/>
            <a:chExt cx="7072430" cy="1327315"/>
          </a:xfrm>
        </p:grpSpPr>
        <p:sp>
          <p:nvSpPr>
            <p:cNvPr id="83" name="Google Shape;83;p6"/>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grpSp>
          <p:nvGrpSpPr>
            <p:cNvPr id="84" name="Google Shape;84;p6"/>
            <p:cNvGrpSpPr/>
            <p:nvPr/>
          </p:nvGrpSpPr>
          <p:grpSpPr>
            <a:xfrm rot="10800000" flipH="1">
              <a:off x="3" y="40"/>
              <a:ext cx="6756168" cy="1327315"/>
              <a:chOff x="-2168138" y="330075"/>
              <a:chExt cx="8650663" cy="1699506"/>
            </a:xfrm>
          </p:grpSpPr>
          <p:sp>
            <p:nvSpPr>
              <p:cNvPr id="85" name="Google Shape;85;p6"/>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sp>
            <p:nvSpPr>
              <p:cNvPr id="86" name="Google Shape;86;p6"/>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grpSp>
        <p:grpSp>
          <p:nvGrpSpPr>
            <p:cNvPr id="87" name="Google Shape;87;p6"/>
            <p:cNvGrpSpPr/>
            <p:nvPr/>
          </p:nvGrpSpPr>
          <p:grpSpPr>
            <a:xfrm rot="10800000" flipH="1">
              <a:off x="-4" y="381007"/>
              <a:ext cx="7072430" cy="771744"/>
              <a:chOff x="-9092084" y="330075"/>
              <a:chExt cx="15574609" cy="1699501"/>
            </a:xfrm>
          </p:grpSpPr>
          <p:sp>
            <p:nvSpPr>
              <p:cNvPr id="88" name="Google Shape;88;p6"/>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sp>
            <p:nvSpPr>
              <p:cNvPr id="89" name="Google Shape;89;p6"/>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grpSp>
      </p:grpSp>
      <p:grpSp>
        <p:nvGrpSpPr>
          <p:cNvPr id="90" name="Google Shape;90;p6"/>
          <p:cNvGrpSpPr/>
          <p:nvPr/>
        </p:nvGrpSpPr>
        <p:grpSpPr>
          <a:xfrm>
            <a:off x="6946842" y="4472723"/>
            <a:ext cx="2202830" cy="670795"/>
            <a:chOff x="5575242" y="4472723"/>
            <a:chExt cx="2202830" cy="670795"/>
          </a:xfrm>
        </p:grpSpPr>
        <p:sp>
          <p:nvSpPr>
            <p:cNvPr id="91" name="Google Shape;91;p6"/>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 name="Google Shape;92;p6"/>
            <p:cNvGrpSpPr/>
            <p:nvPr/>
          </p:nvGrpSpPr>
          <p:grpSpPr>
            <a:xfrm flipH="1">
              <a:off x="5734850" y="4472723"/>
              <a:ext cx="2040837" cy="670795"/>
              <a:chOff x="1297954" y="330075"/>
              <a:chExt cx="5169293" cy="1699506"/>
            </a:xfrm>
          </p:grpSpPr>
          <p:sp>
            <p:nvSpPr>
              <p:cNvPr id="93" name="Google Shape;93;p6"/>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6"/>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 name="Google Shape;95;p6"/>
            <p:cNvGrpSpPr/>
            <p:nvPr/>
          </p:nvGrpSpPr>
          <p:grpSpPr>
            <a:xfrm flipH="1">
              <a:off x="5578209" y="4646738"/>
              <a:ext cx="2199863" cy="304563"/>
              <a:chOff x="-5827153" y="330075"/>
              <a:chExt cx="12276019" cy="1699569"/>
            </a:xfrm>
          </p:grpSpPr>
          <p:sp>
            <p:nvSpPr>
              <p:cNvPr id="96" name="Google Shape;96;p6"/>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 name="Google Shape;97;p6"/>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98" name="Google Shape;98;p6"/>
          <p:cNvSpPr txBox="1"/>
          <p:nvPr>
            <p:ph type="title"/>
          </p:nvPr>
        </p:nvSpPr>
        <p:spPr>
          <a:xfrm>
            <a:off x="814275" y="392575"/>
            <a:ext cx="5258400" cy="7662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99" name="Google Shape;99;p6"/>
          <p:cNvSpPr txBox="1"/>
          <p:nvPr>
            <p:ph type="body" idx="1"/>
          </p:nvPr>
        </p:nvSpPr>
        <p:spPr>
          <a:xfrm>
            <a:off x="814275" y="1537988"/>
            <a:ext cx="3378300" cy="27243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1000"/>
              </a:spcBef>
              <a:spcAft>
                <a:spcPts val="0"/>
              </a:spcAft>
              <a:buSzPts val="2000"/>
              <a:buChar char="▻"/>
              <a:defRPr sz="2000"/>
            </a:lvl2pPr>
            <a:lvl3pPr marL="1371600" lvl="2" indent="-355600">
              <a:spcBef>
                <a:spcPts val="1000"/>
              </a:spcBef>
              <a:spcAft>
                <a:spcPts val="0"/>
              </a:spcAft>
              <a:buSzPts val="2000"/>
              <a:buChar char="▻"/>
              <a:defRPr sz="2000"/>
            </a:lvl3pPr>
            <a:lvl4pPr marL="1828800" lvl="3" indent="-355600">
              <a:spcBef>
                <a:spcPts val="1000"/>
              </a:spcBef>
              <a:spcAft>
                <a:spcPts val="0"/>
              </a:spcAft>
              <a:buSzPts val="2000"/>
              <a:buChar char="▻"/>
              <a:defRPr sz="2000"/>
            </a:lvl4pPr>
            <a:lvl5pPr marL="2286000" lvl="4" indent="-355600">
              <a:spcBef>
                <a:spcPts val="1000"/>
              </a:spcBef>
              <a:spcAft>
                <a:spcPts val="0"/>
              </a:spcAft>
              <a:buSzPts val="2000"/>
              <a:buChar char="▻"/>
              <a:defRPr sz="2000"/>
            </a:lvl5pPr>
            <a:lvl6pPr marL="2743200" lvl="5" indent="-355600">
              <a:spcBef>
                <a:spcPts val="1000"/>
              </a:spcBef>
              <a:spcAft>
                <a:spcPts val="0"/>
              </a:spcAft>
              <a:buSzPts val="2000"/>
              <a:buChar char="▻"/>
              <a:defRPr sz="2000"/>
            </a:lvl6pPr>
            <a:lvl7pPr marL="3200400" lvl="6" indent="-355600">
              <a:spcBef>
                <a:spcPts val="1000"/>
              </a:spcBef>
              <a:spcAft>
                <a:spcPts val="0"/>
              </a:spcAft>
              <a:buSzPts val="2000"/>
              <a:buChar char="▻"/>
              <a:defRPr sz="2000"/>
            </a:lvl7pPr>
            <a:lvl8pPr marL="3657600" lvl="7" indent="-355600">
              <a:spcBef>
                <a:spcPts val="1000"/>
              </a:spcBef>
              <a:spcAft>
                <a:spcPts val="0"/>
              </a:spcAft>
              <a:buSzPts val="2000"/>
              <a:buChar char="▻"/>
              <a:defRPr sz="2000"/>
            </a:lvl8pPr>
            <a:lvl9pPr marL="4114800" lvl="8" indent="-355600">
              <a:spcBef>
                <a:spcPts val="1000"/>
              </a:spcBef>
              <a:spcAft>
                <a:spcPts val="1000"/>
              </a:spcAft>
              <a:buSzPts val="2000"/>
              <a:buChar char="▻"/>
              <a:defRPr sz="2000"/>
            </a:lvl9pPr>
          </a:lstStyle>
          <a:p/>
        </p:txBody>
      </p:sp>
      <p:sp>
        <p:nvSpPr>
          <p:cNvPr id="100" name="Google Shape;100;p6"/>
          <p:cNvSpPr txBox="1"/>
          <p:nvPr>
            <p:ph type="body" idx="2"/>
          </p:nvPr>
        </p:nvSpPr>
        <p:spPr>
          <a:xfrm>
            <a:off x="4396123" y="1537988"/>
            <a:ext cx="3378300" cy="27243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1000"/>
              </a:spcBef>
              <a:spcAft>
                <a:spcPts val="0"/>
              </a:spcAft>
              <a:buSzPts val="2000"/>
              <a:buChar char="▻"/>
              <a:defRPr sz="2000"/>
            </a:lvl2pPr>
            <a:lvl3pPr marL="1371600" lvl="2" indent="-355600">
              <a:spcBef>
                <a:spcPts val="1000"/>
              </a:spcBef>
              <a:spcAft>
                <a:spcPts val="0"/>
              </a:spcAft>
              <a:buSzPts val="2000"/>
              <a:buChar char="▻"/>
              <a:defRPr sz="2000"/>
            </a:lvl3pPr>
            <a:lvl4pPr marL="1828800" lvl="3" indent="-355600">
              <a:spcBef>
                <a:spcPts val="1000"/>
              </a:spcBef>
              <a:spcAft>
                <a:spcPts val="0"/>
              </a:spcAft>
              <a:buSzPts val="2000"/>
              <a:buChar char="▻"/>
              <a:defRPr sz="2000"/>
            </a:lvl4pPr>
            <a:lvl5pPr marL="2286000" lvl="4" indent="-355600">
              <a:spcBef>
                <a:spcPts val="1000"/>
              </a:spcBef>
              <a:spcAft>
                <a:spcPts val="0"/>
              </a:spcAft>
              <a:buSzPts val="2000"/>
              <a:buChar char="▻"/>
              <a:defRPr sz="2000"/>
            </a:lvl5pPr>
            <a:lvl6pPr marL="2743200" lvl="5" indent="-355600">
              <a:spcBef>
                <a:spcPts val="1000"/>
              </a:spcBef>
              <a:spcAft>
                <a:spcPts val="0"/>
              </a:spcAft>
              <a:buSzPts val="2000"/>
              <a:buChar char="▻"/>
              <a:defRPr sz="2000"/>
            </a:lvl6pPr>
            <a:lvl7pPr marL="3200400" lvl="6" indent="-355600">
              <a:spcBef>
                <a:spcPts val="1000"/>
              </a:spcBef>
              <a:spcAft>
                <a:spcPts val="0"/>
              </a:spcAft>
              <a:buSzPts val="2000"/>
              <a:buChar char="▻"/>
              <a:defRPr sz="2000"/>
            </a:lvl7pPr>
            <a:lvl8pPr marL="3657600" lvl="7" indent="-355600">
              <a:spcBef>
                <a:spcPts val="1000"/>
              </a:spcBef>
              <a:spcAft>
                <a:spcPts val="0"/>
              </a:spcAft>
              <a:buSzPts val="2000"/>
              <a:buChar char="▻"/>
              <a:defRPr sz="2000"/>
            </a:lvl8pPr>
            <a:lvl9pPr marL="4114800" lvl="8" indent="-355600">
              <a:spcBef>
                <a:spcPts val="1000"/>
              </a:spcBef>
              <a:spcAft>
                <a:spcPts val="1000"/>
              </a:spcAft>
              <a:buSzPts val="2000"/>
              <a:buChar char="▻"/>
              <a:defRPr sz="2000"/>
            </a:lvl9pPr>
          </a:lstStyle>
          <a:p/>
        </p:txBody>
      </p:sp>
      <p:sp>
        <p:nvSpPr>
          <p:cNvPr id="101" name="Google Shape;101;p6"/>
          <p:cNvSpPr txBox="1"/>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02" name="Shape 102"/>
        <p:cNvGrpSpPr/>
        <p:nvPr/>
      </p:nvGrpSpPr>
      <p:grpSpPr>
        <a:xfrm>
          <a:off x="0" y="0"/>
          <a:ext cx="0" cy="0"/>
          <a:chOff x="0" y="0"/>
          <a:chExt cx="0" cy="0"/>
        </a:xfrm>
      </p:grpSpPr>
      <p:grpSp>
        <p:nvGrpSpPr>
          <p:cNvPr id="103" name="Google Shape;103;p7"/>
          <p:cNvGrpSpPr/>
          <p:nvPr/>
        </p:nvGrpSpPr>
        <p:grpSpPr>
          <a:xfrm>
            <a:off x="-4" y="40"/>
            <a:ext cx="7072430" cy="1327315"/>
            <a:chOff x="-4" y="40"/>
            <a:chExt cx="7072430" cy="1327315"/>
          </a:xfrm>
        </p:grpSpPr>
        <p:sp>
          <p:nvSpPr>
            <p:cNvPr id="104" name="Google Shape;104;p7"/>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grpSp>
          <p:nvGrpSpPr>
            <p:cNvPr id="105" name="Google Shape;105;p7"/>
            <p:cNvGrpSpPr/>
            <p:nvPr/>
          </p:nvGrpSpPr>
          <p:grpSpPr>
            <a:xfrm rot="10800000" flipH="1">
              <a:off x="3" y="40"/>
              <a:ext cx="6756168" cy="1327315"/>
              <a:chOff x="-2168138" y="330075"/>
              <a:chExt cx="8650663" cy="1699506"/>
            </a:xfrm>
          </p:grpSpPr>
          <p:sp>
            <p:nvSpPr>
              <p:cNvPr id="106" name="Google Shape;106;p7"/>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sp>
            <p:nvSpPr>
              <p:cNvPr id="107" name="Google Shape;107;p7"/>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grpSp>
        <p:grpSp>
          <p:nvGrpSpPr>
            <p:cNvPr id="108" name="Google Shape;108;p7"/>
            <p:cNvGrpSpPr/>
            <p:nvPr/>
          </p:nvGrpSpPr>
          <p:grpSpPr>
            <a:xfrm rot="10800000" flipH="1">
              <a:off x="-4" y="381007"/>
              <a:ext cx="7072430" cy="771744"/>
              <a:chOff x="-9092084" y="330075"/>
              <a:chExt cx="15574609" cy="1699501"/>
            </a:xfrm>
          </p:grpSpPr>
          <p:sp>
            <p:nvSpPr>
              <p:cNvPr id="109" name="Google Shape;109;p7"/>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sp>
            <p:nvSpPr>
              <p:cNvPr id="110" name="Google Shape;110;p7"/>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grpSp>
      </p:grpSp>
      <p:grpSp>
        <p:nvGrpSpPr>
          <p:cNvPr id="111" name="Google Shape;111;p7"/>
          <p:cNvGrpSpPr/>
          <p:nvPr/>
        </p:nvGrpSpPr>
        <p:grpSpPr>
          <a:xfrm>
            <a:off x="6946842" y="4472723"/>
            <a:ext cx="2202830" cy="670795"/>
            <a:chOff x="5575242" y="4472723"/>
            <a:chExt cx="2202830" cy="670795"/>
          </a:xfrm>
        </p:grpSpPr>
        <p:sp>
          <p:nvSpPr>
            <p:cNvPr id="112" name="Google Shape;112;p7"/>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3" name="Google Shape;113;p7"/>
            <p:cNvGrpSpPr/>
            <p:nvPr/>
          </p:nvGrpSpPr>
          <p:grpSpPr>
            <a:xfrm flipH="1">
              <a:off x="5734850" y="4472723"/>
              <a:ext cx="2040837" cy="670795"/>
              <a:chOff x="1297954" y="330075"/>
              <a:chExt cx="5169293" cy="1699506"/>
            </a:xfrm>
          </p:grpSpPr>
          <p:sp>
            <p:nvSpPr>
              <p:cNvPr id="114" name="Google Shape;114;p7"/>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7"/>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 name="Google Shape;116;p7"/>
            <p:cNvGrpSpPr/>
            <p:nvPr/>
          </p:nvGrpSpPr>
          <p:grpSpPr>
            <a:xfrm flipH="1">
              <a:off x="5578209" y="4646738"/>
              <a:ext cx="2199863" cy="304563"/>
              <a:chOff x="-5827153" y="330075"/>
              <a:chExt cx="12276019" cy="1699569"/>
            </a:xfrm>
          </p:grpSpPr>
          <p:sp>
            <p:nvSpPr>
              <p:cNvPr id="117" name="Google Shape;117;p7"/>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7"/>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19" name="Google Shape;119;p7"/>
          <p:cNvSpPr txBox="1"/>
          <p:nvPr>
            <p:ph type="title"/>
          </p:nvPr>
        </p:nvSpPr>
        <p:spPr>
          <a:xfrm>
            <a:off x="814275" y="392575"/>
            <a:ext cx="5258400" cy="7662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p:txBody>
      </p:sp>
      <p:sp>
        <p:nvSpPr>
          <p:cNvPr id="120" name="Google Shape;120;p7"/>
          <p:cNvSpPr txBox="1"/>
          <p:nvPr>
            <p:ph type="body" idx="1"/>
          </p:nvPr>
        </p:nvSpPr>
        <p:spPr>
          <a:xfrm>
            <a:off x="870450" y="1545076"/>
            <a:ext cx="2247900" cy="27099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1000"/>
              </a:spcBef>
              <a:spcAft>
                <a:spcPts val="0"/>
              </a:spcAft>
              <a:buSzPts val="1800"/>
              <a:buChar char="▻"/>
              <a:defRPr sz="1800"/>
            </a:lvl2pPr>
            <a:lvl3pPr marL="1371600" lvl="2" indent="-342900" rtl="0">
              <a:spcBef>
                <a:spcPts val="1000"/>
              </a:spcBef>
              <a:spcAft>
                <a:spcPts val="0"/>
              </a:spcAft>
              <a:buSzPts val="1800"/>
              <a:buChar char="▻"/>
              <a:defRPr sz="1800"/>
            </a:lvl3pPr>
            <a:lvl4pPr marL="1828800" lvl="3" indent="-342900" rtl="0">
              <a:spcBef>
                <a:spcPts val="1000"/>
              </a:spcBef>
              <a:spcAft>
                <a:spcPts val="0"/>
              </a:spcAft>
              <a:buSzPts val="1800"/>
              <a:buChar char="▻"/>
              <a:defRPr sz="1800"/>
            </a:lvl4pPr>
            <a:lvl5pPr marL="2286000" lvl="4" indent="-342900" rtl="0">
              <a:spcBef>
                <a:spcPts val="1000"/>
              </a:spcBef>
              <a:spcAft>
                <a:spcPts val="0"/>
              </a:spcAft>
              <a:buSzPts val="1800"/>
              <a:buChar char="▻"/>
              <a:defRPr sz="1800"/>
            </a:lvl5pPr>
            <a:lvl6pPr marL="2743200" lvl="5" indent="-342900" rtl="0">
              <a:spcBef>
                <a:spcPts val="1000"/>
              </a:spcBef>
              <a:spcAft>
                <a:spcPts val="0"/>
              </a:spcAft>
              <a:buSzPts val="1800"/>
              <a:buChar char="▻"/>
              <a:defRPr sz="1800"/>
            </a:lvl6pPr>
            <a:lvl7pPr marL="3200400" lvl="6" indent="-342900" rtl="0">
              <a:spcBef>
                <a:spcPts val="1000"/>
              </a:spcBef>
              <a:spcAft>
                <a:spcPts val="0"/>
              </a:spcAft>
              <a:buSzPts val="1800"/>
              <a:buChar char="▻"/>
              <a:defRPr sz="1800"/>
            </a:lvl7pPr>
            <a:lvl8pPr marL="3657600" lvl="7" indent="-342900" rtl="0">
              <a:spcBef>
                <a:spcPts val="1000"/>
              </a:spcBef>
              <a:spcAft>
                <a:spcPts val="0"/>
              </a:spcAft>
              <a:buSzPts val="1800"/>
              <a:buChar char="▻"/>
              <a:defRPr sz="1800"/>
            </a:lvl8pPr>
            <a:lvl9pPr marL="4114800" lvl="8" indent="-342900" rtl="0">
              <a:spcBef>
                <a:spcPts val="1000"/>
              </a:spcBef>
              <a:spcAft>
                <a:spcPts val="1000"/>
              </a:spcAft>
              <a:buSzPts val="1800"/>
              <a:buChar char="▻"/>
              <a:defRPr sz="1800"/>
            </a:lvl9pPr>
          </a:lstStyle>
          <a:p/>
        </p:txBody>
      </p:sp>
      <p:sp>
        <p:nvSpPr>
          <p:cNvPr id="121" name="Google Shape;121;p7"/>
          <p:cNvSpPr txBox="1"/>
          <p:nvPr>
            <p:ph type="body" idx="2"/>
          </p:nvPr>
        </p:nvSpPr>
        <p:spPr>
          <a:xfrm>
            <a:off x="3233637" y="1545076"/>
            <a:ext cx="2247900" cy="27099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1000"/>
              </a:spcBef>
              <a:spcAft>
                <a:spcPts val="0"/>
              </a:spcAft>
              <a:buSzPts val="1800"/>
              <a:buChar char="▻"/>
              <a:defRPr sz="1800"/>
            </a:lvl2pPr>
            <a:lvl3pPr marL="1371600" lvl="2" indent="-342900" rtl="0">
              <a:spcBef>
                <a:spcPts val="1000"/>
              </a:spcBef>
              <a:spcAft>
                <a:spcPts val="0"/>
              </a:spcAft>
              <a:buSzPts val="1800"/>
              <a:buChar char="▻"/>
              <a:defRPr sz="1800"/>
            </a:lvl3pPr>
            <a:lvl4pPr marL="1828800" lvl="3" indent="-342900" rtl="0">
              <a:spcBef>
                <a:spcPts val="1000"/>
              </a:spcBef>
              <a:spcAft>
                <a:spcPts val="0"/>
              </a:spcAft>
              <a:buSzPts val="1800"/>
              <a:buChar char="▻"/>
              <a:defRPr sz="1800"/>
            </a:lvl4pPr>
            <a:lvl5pPr marL="2286000" lvl="4" indent="-342900" rtl="0">
              <a:spcBef>
                <a:spcPts val="1000"/>
              </a:spcBef>
              <a:spcAft>
                <a:spcPts val="0"/>
              </a:spcAft>
              <a:buSzPts val="1800"/>
              <a:buChar char="▻"/>
              <a:defRPr sz="1800"/>
            </a:lvl5pPr>
            <a:lvl6pPr marL="2743200" lvl="5" indent="-342900" rtl="0">
              <a:spcBef>
                <a:spcPts val="1000"/>
              </a:spcBef>
              <a:spcAft>
                <a:spcPts val="0"/>
              </a:spcAft>
              <a:buSzPts val="1800"/>
              <a:buChar char="▻"/>
              <a:defRPr sz="1800"/>
            </a:lvl6pPr>
            <a:lvl7pPr marL="3200400" lvl="6" indent="-342900" rtl="0">
              <a:spcBef>
                <a:spcPts val="1000"/>
              </a:spcBef>
              <a:spcAft>
                <a:spcPts val="0"/>
              </a:spcAft>
              <a:buSzPts val="1800"/>
              <a:buChar char="▻"/>
              <a:defRPr sz="1800"/>
            </a:lvl7pPr>
            <a:lvl8pPr marL="3657600" lvl="7" indent="-342900" rtl="0">
              <a:spcBef>
                <a:spcPts val="1000"/>
              </a:spcBef>
              <a:spcAft>
                <a:spcPts val="0"/>
              </a:spcAft>
              <a:buSzPts val="1800"/>
              <a:buChar char="▻"/>
              <a:defRPr sz="1800"/>
            </a:lvl8pPr>
            <a:lvl9pPr marL="4114800" lvl="8" indent="-342900" rtl="0">
              <a:spcBef>
                <a:spcPts val="1000"/>
              </a:spcBef>
              <a:spcAft>
                <a:spcPts val="1000"/>
              </a:spcAft>
              <a:buSzPts val="1800"/>
              <a:buChar char="▻"/>
              <a:defRPr sz="1800"/>
            </a:lvl9pPr>
          </a:lstStyle>
          <a:p/>
        </p:txBody>
      </p:sp>
      <p:sp>
        <p:nvSpPr>
          <p:cNvPr id="122" name="Google Shape;122;p7"/>
          <p:cNvSpPr txBox="1"/>
          <p:nvPr>
            <p:ph type="body" idx="3"/>
          </p:nvPr>
        </p:nvSpPr>
        <p:spPr>
          <a:xfrm>
            <a:off x="5540650" y="1545076"/>
            <a:ext cx="2247900" cy="27099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1000"/>
              </a:spcBef>
              <a:spcAft>
                <a:spcPts val="0"/>
              </a:spcAft>
              <a:buSzPts val="1800"/>
              <a:buChar char="▻"/>
              <a:defRPr sz="1800"/>
            </a:lvl2pPr>
            <a:lvl3pPr marL="1371600" lvl="2" indent="-342900" rtl="0">
              <a:spcBef>
                <a:spcPts val="1000"/>
              </a:spcBef>
              <a:spcAft>
                <a:spcPts val="0"/>
              </a:spcAft>
              <a:buSzPts val="1800"/>
              <a:buChar char="▻"/>
              <a:defRPr sz="1800"/>
            </a:lvl3pPr>
            <a:lvl4pPr marL="1828800" lvl="3" indent="-342900" rtl="0">
              <a:spcBef>
                <a:spcPts val="1000"/>
              </a:spcBef>
              <a:spcAft>
                <a:spcPts val="0"/>
              </a:spcAft>
              <a:buSzPts val="1800"/>
              <a:buChar char="▻"/>
              <a:defRPr sz="1800"/>
            </a:lvl4pPr>
            <a:lvl5pPr marL="2286000" lvl="4" indent="-342900" rtl="0">
              <a:spcBef>
                <a:spcPts val="1000"/>
              </a:spcBef>
              <a:spcAft>
                <a:spcPts val="0"/>
              </a:spcAft>
              <a:buSzPts val="1800"/>
              <a:buChar char="▻"/>
              <a:defRPr sz="1800"/>
            </a:lvl5pPr>
            <a:lvl6pPr marL="2743200" lvl="5" indent="-342900" rtl="0">
              <a:spcBef>
                <a:spcPts val="1000"/>
              </a:spcBef>
              <a:spcAft>
                <a:spcPts val="0"/>
              </a:spcAft>
              <a:buSzPts val="1800"/>
              <a:buChar char="▻"/>
              <a:defRPr sz="1800"/>
            </a:lvl6pPr>
            <a:lvl7pPr marL="3200400" lvl="6" indent="-342900" rtl="0">
              <a:spcBef>
                <a:spcPts val="1000"/>
              </a:spcBef>
              <a:spcAft>
                <a:spcPts val="0"/>
              </a:spcAft>
              <a:buSzPts val="1800"/>
              <a:buChar char="▻"/>
              <a:defRPr sz="1800"/>
            </a:lvl7pPr>
            <a:lvl8pPr marL="3657600" lvl="7" indent="-342900" rtl="0">
              <a:spcBef>
                <a:spcPts val="1000"/>
              </a:spcBef>
              <a:spcAft>
                <a:spcPts val="0"/>
              </a:spcAft>
              <a:buSzPts val="1800"/>
              <a:buChar char="▻"/>
              <a:defRPr sz="1800"/>
            </a:lvl8pPr>
            <a:lvl9pPr marL="4114800" lvl="8" indent="-342900" rtl="0">
              <a:spcBef>
                <a:spcPts val="1000"/>
              </a:spcBef>
              <a:spcAft>
                <a:spcPts val="1000"/>
              </a:spcAft>
              <a:buSzPts val="1800"/>
              <a:buChar char="▻"/>
              <a:defRPr sz="1800"/>
            </a:lvl9pPr>
          </a:lstStyle>
          <a:p/>
        </p:txBody>
      </p:sp>
      <p:sp>
        <p:nvSpPr>
          <p:cNvPr id="123" name="Google Shape;123;p7"/>
          <p:cNvSpPr txBox="1"/>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24" name="Shape 124"/>
        <p:cNvGrpSpPr/>
        <p:nvPr/>
      </p:nvGrpSpPr>
      <p:grpSpPr>
        <a:xfrm>
          <a:off x="0" y="0"/>
          <a:ext cx="0" cy="0"/>
          <a:chOff x="0" y="0"/>
          <a:chExt cx="0" cy="0"/>
        </a:xfrm>
      </p:grpSpPr>
      <p:grpSp>
        <p:nvGrpSpPr>
          <p:cNvPr id="125" name="Google Shape;125;p8"/>
          <p:cNvGrpSpPr/>
          <p:nvPr/>
        </p:nvGrpSpPr>
        <p:grpSpPr>
          <a:xfrm>
            <a:off x="-4" y="40"/>
            <a:ext cx="7072430" cy="1327315"/>
            <a:chOff x="-4" y="40"/>
            <a:chExt cx="7072430" cy="1327315"/>
          </a:xfrm>
        </p:grpSpPr>
        <p:sp>
          <p:nvSpPr>
            <p:cNvPr id="126" name="Google Shape;126;p8"/>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grpSp>
          <p:nvGrpSpPr>
            <p:cNvPr id="127" name="Google Shape;127;p8"/>
            <p:cNvGrpSpPr/>
            <p:nvPr/>
          </p:nvGrpSpPr>
          <p:grpSpPr>
            <a:xfrm rot="10800000" flipH="1">
              <a:off x="3" y="40"/>
              <a:ext cx="6756168" cy="1327315"/>
              <a:chOff x="-2168138" y="330075"/>
              <a:chExt cx="8650663" cy="1699506"/>
            </a:xfrm>
          </p:grpSpPr>
          <p:sp>
            <p:nvSpPr>
              <p:cNvPr id="128" name="Google Shape;128;p8"/>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sp>
            <p:nvSpPr>
              <p:cNvPr id="129" name="Google Shape;129;p8"/>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grpSp>
        <p:grpSp>
          <p:nvGrpSpPr>
            <p:cNvPr id="130" name="Google Shape;130;p8"/>
            <p:cNvGrpSpPr/>
            <p:nvPr/>
          </p:nvGrpSpPr>
          <p:grpSpPr>
            <a:xfrm rot="10800000" flipH="1">
              <a:off x="-4" y="381007"/>
              <a:ext cx="7072430" cy="771744"/>
              <a:chOff x="-9092084" y="330075"/>
              <a:chExt cx="15574609" cy="1699501"/>
            </a:xfrm>
          </p:grpSpPr>
          <p:sp>
            <p:nvSpPr>
              <p:cNvPr id="131" name="Google Shape;131;p8"/>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sp>
            <p:nvSpPr>
              <p:cNvPr id="132" name="Google Shape;132;p8"/>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panose="02000000000000000000"/>
                  <a:ea typeface="Arvo" panose="02000000000000000000"/>
                  <a:cs typeface="Arvo" panose="02000000000000000000"/>
                  <a:sym typeface="Arvo" panose="02000000000000000000"/>
                </a:endParaRPr>
              </a:p>
            </p:txBody>
          </p:sp>
        </p:grpSp>
      </p:grpSp>
      <p:grpSp>
        <p:nvGrpSpPr>
          <p:cNvPr id="133" name="Google Shape;133;p8"/>
          <p:cNvGrpSpPr/>
          <p:nvPr/>
        </p:nvGrpSpPr>
        <p:grpSpPr>
          <a:xfrm>
            <a:off x="6946842" y="4472723"/>
            <a:ext cx="2202830" cy="670795"/>
            <a:chOff x="5575242" y="4472723"/>
            <a:chExt cx="2202830" cy="670795"/>
          </a:xfrm>
        </p:grpSpPr>
        <p:sp>
          <p:nvSpPr>
            <p:cNvPr id="134" name="Google Shape;134;p8"/>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5" name="Google Shape;135;p8"/>
            <p:cNvGrpSpPr/>
            <p:nvPr/>
          </p:nvGrpSpPr>
          <p:grpSpPr>
            <a:xfrm flipH="1">
              <a:off x="5734850" y="4472723"/>
              <a:ext cx="2040837" cy="670795"/>
              <a:chOff x="1297954" y="330075"/>
              <a:chExt cx="5169293" cy="1699506"/>
            </a:xfrm>
          </p:grpSpPr>
          <p:sp>
            <p:nvSpPr>
              <p:cNvPr id="136" name="Google Shape;136;p8"/>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8"/>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8" name="Google Shape;138;p8"/>
            <p:cNvGrpSpPr/>
            <p:nvPr/>
          </p:nvGrpSpPr>
          <p:grpSpPr>
            <a:xfrm flipH="1">
              <a:off x="5578209" y="4646738"/>
              <a:ext cx="2199863" cy="304563"/>
              <a:chOff x="-5827153" y="330075"/>
              <a:chExt cx="12276019" cy="1699569"/>
            </a:xfrm>
          </p:grpSpPr>
          <p:sp>
            <p:nvSpPr>
              <p:cNvPr id="139" name="Google Shape;139;p8"/>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140;p8"/>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41" name="Google Shape;141;p8"/>
          <p:cNvSpPr txBox="1"/>
          <p:nvPr>
            <p:ph type="title"/>
          </p:nvPr>
        </p:nvSpPr>
        <p:spPr>
          <a:xfrm>
            <a:off x="814275" y="392575"/>
            <a:ext cx="5258400" cy="7662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42" name="Google Shape;142;p8"/>
          <p:cNvSpPr txBox="1"/>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43" name="Shape 143"/>
        <p:cNvGrpSpPr/>
        <p:nvPr/>
      </p:nvGrpSpPr>
      <p:grpSpPr>
        <a:xfrm>
          <a:off x="0" y="0"/>
          <a:ext cx="0" cy="0"/>
          <a:chOff x="0" y="0"/>
          <a:chExt cx="0" cy="0"/>
        </a:xfrm>
      </p:grpSpPr>
      <p:grpSp>
        <p:nvGrpSpPr>
          <p:cNvPr id="144" name="Google Shape;144;p9"/>
          <p:cNvGrpSpPr/>
          <p:nvPr/>
        </p:nvGrpSpPr>
        <p:grpSpPr>
          <a:xfrm>
            <a:off x="2466138" y="4472723"/>
            <a:ext cx="6686825" cy="670795"/>
            <a:chOff x="5589288" y="4472723"/>
            <a:chExt cx="6686825" cy="670795"/>
          </a:xfrm>
        </p:grpSpPr>
        <p:sp>
          <p:nvSpPr>
            <p:cNvPr id="145" name="Google Shape;145;p9"/>
            <p:cNvSpPr/>
            <p:nvPr/>
          </p:nvSpPr>
          <p:spPr>
            <a:xfrm rot="10800000">
              <a:off x="5589288"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6" name="Google Shape;146;p9"/>
            <p:cNvGrpSpPr/>
            <p:nvPr/>
          </p:nvGrpSpPr>
          <p:grpSpPr>
            <a:xfrm flipH="1">
              <a:off x="5748896" y="4472723"/>
              <a:ext cx="6527217" cy="670795"/>
              <a:chOff x="-10101302" y="330075"/>
              <a:chExt cx="16532971" cy="1699506"/>
            </a:xfrm>
          </p:grpSpPr>
          <p:sp>
            <p:nvSpPr>
              <p:cNvPr id="147" name="Google Shape;147;p9"/>
              <p:cNvSpPr/>
              <p:nvPr/>
            </p:nvSpPr>
            <p:spPr>
              <a:xfrm>
                <a:off x="-10101302" y="330081"/>
                <a:ext cx="148464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9"/>
              <p:cNvSpPr/>
              <p:nvPr/>
            </p:nvSpPr>
            <p:spPr>
              <a:xfrm>
                <a:off x="4732169"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9" name="Google Shape;149;p9"/>
            <p:cNvGrpSpPr/>
            <p:nvPr/>
          </p:nvGrpSpPr>
          <p:grpSpPr>
            <a:xfrm flipH="1">
              <a:off x="5592255" y="4646738"/>
              <a:ext cx="6682918" cy="304563"/>
              <a:chOff x="-30922586" y="330075"/>
              <a:chExt cx="37293070" cy="1699569"/>
            </a:xfrm>
          </p:grpSpPr>
          <p:sp>
            <p:nvSpPr>
              <p:cNvPr id="150" name="Google Shape;150;p9"/>
              <p:cNvSpPr/>
              <p:nvPr/>
            </p:nvSpPr>
            <p:spPr>
              <a:xfrm>
                <a:off x="-30922586" y="330144"/>
                <a:ext cx="355881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9"/>
              <p:cNvSpPr/>
              <p:nvPr/>
            </p:nvSpPr>
            <p:spPr>
              <a:xfrm>
                <a:off x="4670984"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52" name="Google Shape;152;p9"/>
          <p:cNvSpPr txBox="1"/>
          <p:nvPr>
            <p:ph type="body" idx="1"/>
          </p:nvPr>
        </p:nvSpPr>
        <p:spPr>
          <a:xfrm>
            <a:off x="2682800" y="4636500"/>
            <a:ext cx="6004200" cy="315600"/>
          </a:xfrm>
          <a:prstGeom prst="rect">
            <a:avLst/>
          </a:prstGeom>
        </p:spPr>
        <p:txBody>
          <a:bodyPr spcFirstLastPara="1" wrap="square" lIns="91425" tIns="91425" rIns="91425" bIns="91425" anchor="ctr" anchorCtr="0">
            <a:noAutofit/>
          </a:bodyPr>
          <a:lstStyle>
            <a:lvl1pPr marL="457200" lvl="0" indent="-228600">
              <a:spcBef>
                <a:spcPts val="0"/>
              </a:spcBef>
              <a:spcAft>
                <a:spcPts val="0"/>
              </a:spcAft>
              <a:buSzPts val="1300"/>
              <a:buNone/>
              <a:defRPr sz="1300"/>
            </a:lvl1pPr>
          </a:lstStyle>
          <a:p/>
        </p:txBody>
      </p:sp>
      <p:sp>
        <p:nvSpPr>
          <p:cNvPr id="153" name="Google Shape;153;p9"/>
          <p:cNvSpPr txBox="1"/>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grpSp>
        <p:nvGrpSpPr>
          <p:cNvPr id="154" name="Google Shape;154;p9"/>
          <p:cNvGrpSpPr/>
          <p:nvPr/>
        </p:nvGrpSpPr>
        <p:grpSpPr>
          <a:xfrm rot="10800000">
            <a:off x="-8" y="-2"/>
            <a:ext cx="2202830" cy="670795"/>
            <a:chOff x="5575242" y="4472723"/>
            <a:chExt cx="2202830" cy="670795"/>
          </a:xfrm>
        </p:grpSpPr>
        <p:sp>
          <p:nvSpPr>
            <p:cNvPr id="155" name="Google Shape;155;p9"/>
            <p:cNvSpPr/>
            <p:nvPr/>
          </p:nvSpPr>
          <p:spPr>
            <a:xfrm rot="10800000">
              <a:off x="5575242" y="4948334"/>
              <a:ext cx="394200" cy="1314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6" name="Google Shape;156;p9"/>
            <p:cNvGrpSpPr/>
            <p:nvPr/>
          </p:nvGrpSpPr>
          <p:grpSpPr>
            <a:xfrm flipH="1">
              <a:off x="5734850" y="4472723"/>
              <a:ext cx="2040837" cy="670795"/>
              <a:chOff x="1297954" y="330075"/>
              <a:chExt cx="5169293" cy="1699506"/>
            </a:xfrm>
          </p:grpSpPr>
          <p:sp>
            <p:nvSpPr>
              <p:cNvPr id="157" name="Google Shape;157;p9"/>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9"/>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9" name="Google Shape;159;p9"/>
            <p:cNvGrpSpPr/>
            <p:nvPr/>
          </p:nvGrpSpPr>
          <p:grpSpPr>
            <a:xfrm flipH="1">
              <a:off x="5578209" y="4646738"/>
              <a:ext cx="2199863" cy="304563"/>
              <a:chOff x="-5827153" y="330075"/>
              <a:chExt cx="12276019" cy="1699569"/>
            </a:xfrm>
          </p:grpSpPr>
          <p:sp>
            <p:nvSpPr>
              <p:cNvPr id="160" name="Google Shape;160;p9"/>
              <p:cNvSpPr/>
              <p:nvPr/>
            </p:nvSpPr>
            <p:spPr>
              <a:xfrm>
                <a:off x="-5827153" y="330144"/>
                <a:ext cx="1061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61;p9"/>
              <p:cNvSpPr/>
              <p:nvPr/>
            </p:nvSpPr>
            <p:spPr>
              <a:xfrm>
                <a:off x="4749366"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transition>
    <p:fade thruBlk="1"/>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62" name="Shape 162"/>
        <p:cNvGrpSpPr/>
        <p:nvPr/>
      </p:nvGrpSpPr>
      <p:grpSpPr>
        <a:xfrm>
          <a:off x="0" y="0"/>
          <a:ext cx="0" cy="0"/>
          <a:chOff x="0" y="0"/>
          <a:chExt cx="0" cy="0"/>
        </a:xfrm>
      </p:grpSpPr>
      <p:grpSp>
        <p:nvGrpSpPr>
          <p:cNvPr id="163" name="Google Shape;163;p10"/>
          <p:cNvGrpSpPr/>
          <p:nvPr/>
        </p:nvGrpSpPr>
        <p:grpSpPr>
          <a:xfrm rot="10800000">
            <a:off x="-8" y="-2"/>
            <a:ext cx="2202830" cy="670795"/>
            <a:chOff x="5575242" y="4472723"/>
            <a:chExt cx="2202830" cy="670795"/>
          </a:xfrm>
        </p:grpSpPr>
        <p:sp>
          <p:nvSpPr>
            <p:cNvPr id="164" name="Google Shape;164;p10"/>
            <p:cNvSpPr/>
            <p:nvPr/>
          </p:nvSpPr>
          <p:spPr>
            <a:xfrm rot="10800000">
              <a:off x="5575242" y="4948334"/>
              <a:ext cx="394200" cy="1314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5" name="Google Shape;165;p10"/>
            <p:cNvGrpSpPr/>
            <p:nvPr/>
          </p:nvGrpSpPr>
          <p:grpSpPr>
            <a:xfrm flipH="1">
              <a:off x="5734850" y="4472723"/>
              <a:ext cx="2040837" cy="670795"/>
              <a:chOff x="1297954" y="330075"/>
              <a:chExt cx="5169293" cy="1699506"/>
            </a:xfrm>
          </p:grpSpPr>
          <p:sp>
            <p:nvSpPr>
              <p:cNvPr id="166" name="Google Shape;166;p10"/>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10"/>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8" name="Google Shape;168;p10"/>
            <p:cNvGrpSpPr/>
            <p:nvPr/>
          </p:nvGrpSpPr>
          <p:grpSpPr>
            <a:xfrm flipH="1">
              <a:off x="5578209" y="4646738"/>
              <a:ext cx="2199863" cy="304563"/>
              <a:chOff x="-5827153" y="330075"/>
              <a:chExt cx="12276019" cy="1699569"/>
            </a:xfrm>
          </p:grpSpPr>
          <p:sp>
            <p:nvSpPr>
              <p:cNvPr id="169" name="Google Shape;169;p10"/>
              <p:cNvSpPr/>
              <p:nvPr/>
            </p:nvSpPr>
            <p:spPr>
              <a:xfrm>
                <a:off x="-5827153" y="330144"/>
                <a:ext cx="1061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 name="Google Shape;170;p10"/>
              <p:cNvSpPr/>
              <p:nvPr/>
            </p:nvSpPr>
            <p:spPr>
              <a:xfrm>
                <a:off x="4749366"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71" name="Google Shape;171;p10"/>
          <p:cNvGrpSpPr/>
          <p:nvPr/>
        </p:nvGrpSpPr>
        <p:grpSpPr>
          <a:xfrm>
            <a:off x="6946842" y="4472723"/>
            <a:ext cx="2202830" cy="670795"/>
            <a:chOff x="5575242" y="4472723"/>
            <a:chExt cx="2202830" cy="670795"/>
          </a:xfrm>
        </p:grpSpPr>
        <p:sp>
          <p:nvSpPr>
            <p:cNvPr id="172" name="Google Shape;172;p10"/>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3" name="Google Shape;173;p10"/>
            <p:cNvGrpSpPr/>
            <p:nvPr/>
          </p:nvGrpSpPr>
          <p:grpSpPr>
            <a:xfrm flipH="1">
              <a:off x="5734850" y="4472723"/>
              <a:ext cx="2040837" cy="670795"/>
              <a:chOff x="1297954" y="330075"/>
              <a:chExt cx="5169293" cy="1699506"/>
            </a:xfrm>
          </p:grpSpPr>
          <p:sp>
            <p:nvSpPr>
              <p:cNvPr id="174" name="Google Shape;174;p10"/>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 name="Google Shape;175;p10"/>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6" name="Google Shape;176;p10"/>
            <p:cNvGrpSpPr/>
            <p:nvPr/>
          </p:nvGrpSpPr>
          <p:grpSpPr>
            <a:xfrm flipH="1">
              <a:off x="5578209" y="4646738"/>
              <a:ext cx="2199863" cy="304563"/>
              <a:chOff x="-5827153" y="330075"/>
              <a:chExt cx="12276019" cy="1699569"/>
            </a:xfrm>
          </p:grpSpPr>
          <p:sp>
            <p:nvSpPr>
              <p:cNvPr id="177" name="Google Shape;177;p10"/>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 name="Google Shape;178;p10"/>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79" name="Google Shape;179;p10"/>
          <p:cNvSpPr txBox="1"/>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2000"/>
              <a:buFont typeface="Roboto Condensed" panose="02000000000000000000"/>
              <a:buNone/>
              <a:defRPr sz="2000" b="1">
                <a:solidFill>
                  <a:schemeClr val="lt1"/>
                </a:solidFill>
                <a:latin typeface="Roboto Condensed" panose="02000000000000000000"/>
                <a:ea typeface="Roboto Condensed" panose="02000000000000000000"/>
                <a:cs typeface="Roboto Condensed" panose="02000000000000000000"/>
                <a:sym typeface="Roboto Condensed" panose="02000000000000000000"/>
              </a:defRPr>
            </a:lvl1pPr>
            <a:lvl2pPr lvl="1">
              <a:spcBef>
                <a:spcPts val="0"/>
              </a:spcBef>
              <a:spcAft>
                <a:spcPts val="0"/>
              </a:spcAft>
              <a:buClr>
                <a:schemeClr val="lt1"/>
              </a:buClr>
              <a:buSzPts val="2000"/>
              <a:buFont typeface="Roboto Condensed" panose="02000000000000000000"/>
              <a:buNone/>
              <a:defRPr sz="2000" b="1">
                <a:solidFill>
                  <a:schemeClr val="lt1"/>
                </a:solidFill>
                <a:latin typeface="Roboto Condensed" panose="02000000000000000000"/>
                <a:ea typeface="Roboto Condensed" panose="02000000000000000000"/>
                <a:cs typeface="Roboto Condensed" panose="02000000000000000000"/>
                <a:sym typeface="Roboto Condensed" panose="02000000000000000000"/>
              </a:defRPr>
            </a:lvl2pPr>
            <a:lvl3pPr lvl="2">
              <a:spcBef>
                <a:spcPts val="0"/>
              </a:spcBef>
              <a:spcAft>
                <a:spcPts val="0"/>
              </a:spcAft>
              <a:buClr>
                <a:schemeClr val="lt1"/>
              </a:buClr>
              <a:buSzPts val="2000"/>
              <a:buFont typeface="Roboto Condensed" panose="02000000000000000000"/>
              <a:buNone/>
              <a:defRPr sz="2000" b="1">
                <a:solidFill>
                  <a:schemeClr val="lt1"/>
                </a:solidFill>
                <a:latin typeface="Roboto Condensed" panose="02000000000000000000"/>
                <a:ea typeface="Roboto Condensed" panose="02000000000000000000"/>
                <a:cs typeface="Roboto Condensed" panose="02000000000000000000"/>
                <a:sym typeface="Roboto Condensed" panose="02000000000000000000"/>
              </a:defRPr>
            </a:lvl3pPr>
            <a:lvl4pPr lvl="3">
              <a:spcBef>
                <a:spcPts val="0"/>
              </a:spcBef>
              <a:spcAft>
                <a:spcPts val="0"/>
              </a:spcAft>
              <a:buClr>
                <a:schemeClr val="lt1"/>
              </a:buClr>
              <a:buSzPts val="2000"/>
              <a:buFont typeface="Roboto Condensed" panose="02000000000000000000"/>
              <a:buNone/>
              <a:defRPr sz="2000" b="1">
                <a:solidFill>
                  <a:schemeClr val="lt1"/>
                </a:solidFill>
                <a:latin typeface="Roboto Condensed" panose="02000000000000000000"/>
                <a:ea typeface="Roboto Condensed" panose="02000000000000000000"/>
                <a:cs typeface="Roboto Condensed" panose="02000000000000000000"/>
                <a:sym typeface="Roboto Condensed" panose="02000000000000000000"/>
              </a:defRPr>
            </a:lvl4pPr>
            <a:lvl5pPr lvl="4">
              <a:spcBef>
                <a:spcPts val="0"/>
              </a:spcBef>
              <a:spcAft>
                <a:spcPts val="0"/>
              </a:spcAft>
              <a:buClr>
                <a:schemeClr val="lt1"/>
              </a:buClr>
              <a:buSzPts val="2000"/>
              <a:buFont typeface="Roboto Condensed" panose="02000000000000000000"/>
              <a:buNone/>
              <a:defRPr sz="2000" b="1">
                <a:solidFill>
                  <a:schemeClr val="lt1"/>
                </a:solidFill>
                <a:latin typeface="Roboto Condensed" panose="02000000000000000000"/>
                <a:ea typeface="Roboto Condensed" panose="02000000000000000000"/>
                <a:cs typeface="Roboto Condensed" panose="02000000000000000000"/>
                <a:sym typeface="Roboto Condensed" panose="02000000000000000000"/>
              </a:defRPr>
            </a:lvl5pPr>
            <a:lvl6pPr lvl="5">
              <a:spcBef>
                <a:spcPts val="0"/>
              </a:spcBef>
              <a:spcAft>
                <a:spcPts val="0"/>
              </a:spcAft>
              <a:buClr>
                <a:schemeClr val="lt1"/>
              </a:buClr>
              <a:buSzPts val="2000"/>
              <a:buFont typeface="Roboto Condensed" panose="02000000000000000000"/>
              <a:buNone/>
              <a:defRPr sz="2000" b="1">
                <a:solidFill>
                  <a:schemeClr val="lt1"/>
                </a:solidFill>
                <a:latin typeface="Roboto Condensed" panose="02000000000000000000"/>
                <a:ea typeface="Roboto Condensed" panose="02000000000000000000"/>
                <a:cs typeface="Roboto Condensed" panose="02000000000000000000"/>
                <a:sym typeface="Roboto Condensed" panose="02000000000000000000"/>
              </a:defRPr>
            </a:lvl6pPr>
            <a:lvl7pPr lvl="6">
              <a:spcBef>
                <a:spcPts val="0"/>
              </a:spcBef>
              <a:spcAft>
                <a:spcPts val="0"/>
              </a:spcAft>
              <a:buClr>
                <a:schemeClr val="lt1"/>
              </a:buClr>
              <a:buSzPts val="2000"/>
              <a:buFont typeface="Roboto Condensed" panose="02000000000000000000"/>
              <a:buNone/>
              <a:defRPr sz="2000" b="1">
                <a:solidFill>
                  <a:schemeClr val="lt1"/>
                </a:solidFill>
                <a:latin typeface="Roboto Condensed" panose="02000000000000000000"/>
                <a:ea typeface="Roboto Condensed" panose="02000000000000000000"/>
                <a:cs typeface="Roboto Condensed" panose="02000000000000000000"/>
                <a:sym typeface="Roboto Condensed" panose="02000000000000000000"/>
              </a:defRPr>
            </a:lvl7pPr>
            <a:lvl8pPr lvl="7">
              <a:spcBef>
                <a:spcPts val="0"/>
              </a:spcBef>
              <a:spcAft>
                <a:spcPts val="0"/>
              </a:spcAft>
              <a:buClr>
                <a:schemeClr val="lt1"/>
              </a:buClr>
              <a:buSzPts val="2000"/>
              <a:buFont typeface="Roboto Condensed" panose="02000000000000000000"/>
              <a:buNone/>
              <a:defRPr sz="2000" b="1">
                <a:solidFill>
                  <a:schemeClr val="lt1"/>
                </a:solidFill>
                <a:latin typeface="Roboto Condensed" panose="02000000000000000000"/>
                <a:ea typeface="Roboto Condensed" panose="02000000000000000000"/>
                <a:cs typeface="Roboto Condensed" panose="02000000000000000000"/>
                <a:sym typeface="Roboto Condensed" panose="02000000000000000000"/>
              </a:defRPr>
            </a:lvl8pPr>
            <a:lvl9pPr lvl="8">
              <a:spcBef>
                <a:spcPts val="0"/>
              </a:spcBef>
              <a:spcAft>
                <a:spcPts val="0"/>
              </a:spcAft>
              <a:buClr>
                <a:schemeClr val="lt1"/>
              </a:buClr>
              <a:buSzPts val="2000"/>
              <a:buFont typeface="Roboto Condensed" panose="02000000000000000000"/>
              <a:buNone/>
              <a:defRPr sz="2000" b="1">
                <a:solidFill>
                  <a:schemeClr val="lt1"/>
                </a:solidFill>
                <a:latin typeface="Roboto Condensed" panose="02000000000000000000"/>
                <a:ea typeface="Roboto Condensed" panose="02000000000000000000"/>
                <a:cs typeface="Roboto Condensed" panose="02000000000000000000"/>
                <a:sym typeface="Roboto Condensed" panose="02000000000000000000"/>
              </a:defRPr>
            </a:lvl9pPr>
          </a:lstStyle>
          <a:p/>
        </p:txBody>
      </p:sp>
      <p:sp>
        <p:nvSpPr>
          <p:cNvPr id="7" name="Google Shape;7;p1"/>
          <p:cNvSpPr txBox="1"/>
          <p:nvPr>
            <p:ph type="body" idx="1"/>
          </p:nvPr>
        </p:nvSpPr>
        <p:spPr>
          <a:xfrm>
            <a:off x="814275" y="1327350"/>
            <a:ext cx="6132600" cy="3145500"/>
          </a:xfrm>
          <a:prstGeom prst="rect">
            <a:avLst/>
          </a:prstGeom>
          <a:noFill/>
          <a:ln>
            <a:noFill/>
          </a:ln>
        </p:spPr>
        <p:txBody>
          <a:bodyPr spcFirstLastPara="1" wrap="square" lIns="91425" tIns="91425" rIns="91425" bIns="91425" anchor="ctr" anchorCtr="0">
            <a:noAutofit/>
          </a:bodyPr>
          <a:lstStyle>
            <a:lvl1pPr marL="457200" lvl="0" indent="-381000">
              <a:spcBef>
                <a:spcPts val="600"/>
              </a:spcBef>
              <a:spcAft>
                <a:spcPts val="0"/>
              </a:spcAft>
              <a:buClr>
                <a:schemeClr val="accent4"/>
              </a:buClr>
              <a:buSzPts val="2400"/>
              <a:buFont typeface="Roboto Condensed Light" panose="02000000000000000000"/>
              <a:buChar char="▰"/>
              <a:defRPr sz="2400">
                <a:solidFill>
                  <a:schemeClr val="dk1"/>
                </a:solidFill>
                <a:latin typeface="Roboto Condensed Light" panose="02000000000000000000"/>
                <a:ea typeface="Roboto Condensed Light" panose="02000000000000000000"/>
                <a:cs typeface="Roboto Condensed Light" panose="02000000000000000000"/>
                <a:sym typeface="Roboto Condensed Light" panose="02000000000000000000"/>
              </a:defRPr>
            </a:lvl1pPr>
            <a:lvl2pPr marL="914400" lvl="1" indent="-381000">
              <a:spcBef>
                <a:spcPts val="1000"/>
              </a:spcBef>
              <a:spcAft>
                <a:spcPts val="0"/>
              </a:spcAft>
              <a:buClr>
                <a:schemeClr val="accent4"/>
              </a:buClr>
              <a:buSzPts val="2400"/>
              <a:buFont typeface="Roboto Condensed Light" panose="02000000000000000000"/>
              <a:buChar char="▻"/>
              <a:defRPr sz="2400">
                <a:solidFill>
                  <a:schemeClr val="dk1"/>
                </a:solidFill>
                <a:latin typeface="Roboto Condensed Light" panose="02000000000000000000"/>
                <a:ea typeface="Roboto Condensed Light" panose="02000000000000000000"/>
                <a:cs typeface="Roboto Condensed Light" panose="02000000000000000000"/>
                <a:sym typeface="Roboto Condensed Light" panose="02000000000000000000"/>
              </a:defRPr>
            </a:lvl2pPr>
            <a:lvl3pPr marL="1371600" lvl="2" indent="-381000">
              <a:spcBef>
                <a:spcPts val="1000"/>
              </a:spcBef>
              <a:spcAft>
                <a:spcPts val="0"/>
              </a:spcAft>
              <a:buClr>
                <a:schemeClr val="accent4"/>
              </a:buClr>
              <a:buSzPts val="2400"/>
              <a:buFont typeface="Roboto Condensed Light" panose="02000000000000000000"/>
              <a:buChar char="▻"/>
              <a:defRPr sz="2400">
                <a:solidFill>
                  <a:schemeClr val="dk1"/>
                </a:solidFill>
                <a:latin typeface="Roboto Condensed Light" panose="02000000000000000000"/>
                <a:ea typeface="Roboto Condensed Light" panose="02000000000000000000"/>
                <a:cs typeface="Roboto Condensed Light" panose="02000000000000000000"/>
                <a:sym typeface="Roboto Condensed Light" panose="02000000000000000000"/>
              </a:defRPr>
            </a:lvl3pPr>
            <a:lvl4pPr marL="1828800" lvl="3" indent="-381000">
              <a:spcBef>
                <a:spcPts val="1000"/>
              </a:spcBef>
              <a:spcAft>
                <a:spcPts val="0"/>
              </a:spcAft>
              <a:buClr>
                <a:schemeClr val="accent4"/>
              </a:buClr>
              <a:buSzPts val="2400"/>
              <a:buFont typeface="Roboto Condensed Light" panose="02000000000000000000"/>
              <a:buChar char="▻"/>
              <a:defRPr sz="2400">
                <a:solidFill>
                  <a:schemeClr val="dk1"/>
                </a:solidFill>
                <a:latin typeface="Roboto Condensed Light" panose="02000000000000000000"/>
                <a:ea typeface="Roboto Condensed Light" panose="02000000000000000000"/>
                <a:cs typeface="Roboto Condensed Light" panose="02000000000000000000"/>
                <a:sym typeface="Roboto Condensed Light" panose="02000000000000000000"/>
              </a:defRPr>
            </a:lvl4pPr>
            <a:lvl5pPr marL="2286000" lvl="4" indent="-381000">
              <a:spcBef>
                <a:spcPts val="1000"/>
              </a:spcBef>
              <a:spcAft>
                <a:spcPts val="0"/>
              </a:spcAft>
              <a:buClr>
                <a:schemeClr val="accent4"/>
              </a:buClr>
              <a:buSzPts val="2400"/>
              <a:buFont typeface="Roboto Condensed Light" panose="02000000000000000000"/>
              <a:buChar char="▻"/>
              <a:defRPr sz="2400">
                <a:solidFill>
                  <a:schemeClr val="dk1"/>
                </a:solidFill>
                <a:latin typeface="Roboto Condensed Light" panose="02000000000000000000"/>
                <a:ea typeface="Roboto Condensed Light" panose="02000000000000000000"/>
                <a:cs typeface="Roboto Condensed Light" panose="02000000000000000000"/>
                <a:sym typeface="Roboto Condensed Light" panose="02000000000000000000"/>
              </a:defRPr>
            </a:lvl5pPr>
            <a:lvl6pPr marL="2743200" lvl="5" indent="-381000">
              <a:spcBef>
                <a:spcPts val="1000"/>
              </a:spcBef>
              <a:spcAft>
                <a:spcPts val="0"/>
              </a:spcAft>
              <a:buClr>
                <a:schemeClr val="accent4"/>
              </a:buClr>
              <a:buSzPts val="2400"/>
              <a:buFont typeface="Roboto Condensed Light" panose="02000000000000000000"/>
              <a:buChar char="▻"/>
              <a:defRPr sz="2400">
                <a:solidFill>
                  <a:schemeClr val="dk1"/>
                </a:solidFill>
                <a:latin typeface="Roboto Condensed Light" panose="02000000000000000000"/>
                <a:ea typeface="Roboto Condensed Light" panose="02000000000000000000"/>
                <a:cs typeface="Roboto Condensed Light" panose="02000000000000000000"/>
                <a:sym typeface="Roboto Condensed Light" panose="02000000000000000000"/>
              </a:defRPr>
            </a:lvl6pPr>
            <a:lvl7pPr marL="3200400" lvl="6" indent="-381000">
              <a:spcBef>
                <a:spcPts val="1000"/>
              </a:spcBef>
              <a:spcAft>
                <a:spcPts val="0"/>
              </a:spcAft>
              <a:buClr>
                <a:schemeClr val="accent4"/>
              </a:buClr>
              <a:buSzPts val="2400"/>
              <a:buFont typeface="Roboto Condensed Light" panose="02000000000000000000"/>
              <a:buChar char="▻"/>
              <a:defRPr sz="2400">
                <a:solidFill>
                  <a:schemeClr val="dk1"/>
                </a:solidFill>
                <a:latin typeface="Roboto Condensed Light" panose="02000000000000000000"/>
                <a:ea typeface="Roboto Condensed Light" panose="02000000000000000000"/>
                <a:cs typeface="Roboto Condensed Light" panose="02000000000000000000"/>
                <a:sym typeface="Roboto Condensed Light" panose="02000000000000000000"/>
              </a:defRPr>
            </a:lvl7pPr>
            <a:lvl8pPr marL="3657600" lvl="7" indent="-381000">
              <a:spcBef>
                <a:spcPts val="1000"/>
              </a:spcBef>
              <a:spcAft>
                <a:spcPts val="0"/>
              </a:spcAft>
              <a:buClr>
                <a:schemeClr val="accent4"/>
              </a:buClr>
              <a:buSzPts val="2400"/>
              <a:buFont typeface="Roboto Condensed Light" panose="02000000000000000000"/>
              <a:buChar char="▻"/>
              <a:defRPr sz="2400">
                <a:solidFill>
                  <a:schemeClr val="dk1"/>
                </a:solidFill>
                <a:latin typeface="Roboto Condensed Light" panose="02000000000000000000"/>
                <a:ea typeface="Roboto Condensed Light" panose="02000000000000000000"/>
                <a:cs typeface="Roboto Condensed Light" panose="02000000000000000000"/>
                <a:sym typeface="Roboto Condensed Light" panose="02000000000000000000"/>
              </a:defRPr>
            </a:lvl8pPr>
            <a:lvl9pPr marL="4114800" lvl="8" indent="-381000">
              <a:spcBef>
                <a:spcPts val="1000"/>
              </a:spcBef>
              <a:spcAft>
                <a:spcPts val="1000"/>
              </a:spcAft>
              <a:buClr>
                <a:schemeClr val="accent4"/>
              </a:buClr>
              <a:buSzPts val="2400"/>
              <a:buFont typeface="Roboto Condensed Light" panose="02000000000000000000"/>
              <a:buChar char="▻"/>
              <a:defRPr sz="2400">
                <a:solidFill>
                  <a:schemeClr val="dk1"/>
                </a:solidFill>
                <a:latin typeface="Roboto Condensed Light" panose="02000000000000000000"/>
                <a:ea typeface="Roboto Condensed Light" panose="02000000000000000000"/>
                <a:cs typeface="Roboto Condensed Light" panose="02000000000000000000"/>
                <a:sym typeface="Roboto Condensed Light" panose="02000000000000000000"/>
              </a:defRPr>
            </a:lvl9pPr>
          </a:lstStyle>
          <a:p/>
        </p:txBody>
      </p:sp>
      <p:sp>
        <p:nvSpPr>
          <p:cNvPr id="8" name="Google Shape;8;p1"/>
          <p:cNvSpPr txBox="1"/>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lvl="0" algn="r">
              <a:buNone/>
              <a:defRPr sz="1200" b="1">
                <a:solidFill>
                  <a:schemeClr val="lt1"/>
                </a:solidFill>
                <a:latin typeface="Roboto Condensed" panose="02000000000000000000"/>
                <a:ea typeface="Roboto Condensed" panose="02000000000000000000"/>
                <a:cs typeface="Roboto Condensed" panose="02000000000000000000"/>
                <a:sym typeface="Roboto Condensed" panose="02000000000000000000"/>
              </a:defRPr>
            </a:lvl1pPr>
            <a:lvl2pPr lvl="1" algn="r">
              <a:buNone/>
              <a:defRPr sz="1200" b="1">
                <a:solidFill>
                  <a:schemeClr val="lt1"/>
                </a:solidFill>
                <a:latin typeface="Roboto Condensed" panose="02000000000000000000"/>
                <a:ea typeface="Roboto Condensed" panose="02000000000000000000"/>
                <a:cs typeface="Roboto Condensed" panose="02000000000000000000"/>
                <a:sym typeface="Roboto Condensed" panose="02000000000000000000"/>
              </a:defRPr>
            </a:lvl2pPr>
            <a:lvl3pPr lvl="2" algn="r">
              <a:buNone/>
              <a:defRPr sz="1200" b="1">
                <a:solidFill>
                  <a:schemeClr val="lt1"/>
                </a:solidFill>
                <a:latin typeface="Roboto Condensed" panose="02000000000000000000"/>
                <a:ea typeface="Roboto Condensed" panose="02000000000000000000"/>
                <a:cs typeface="Roboto Condensed" panose="02000000000000000000"/>
                <a:sym typeface="Roboto Condensed" panose="02000000000000000000"/>
              </a:defRPr>
            </a:lvl3pPr>
            <a:lvl4pPr lvl="3" algn="r">
              <a:buNone/>
              <a:defRPr sz="1200" b="1">
                <a:solidFill>
                  <a:schemeClr val="lt1"/>
                </a:solidFill>
                <a:latin typeface="Roboto Condensed" panose="02000000000000000000"/>
                <a:ea typeface="Roboto Condensed" panose="02000000000000000000"/>
                <a:cs typeface="Roboto Condensed" panose="02000000000000000000"/>
                <a:sym typeface="Roboto Condensed" panose="02000000000000000000"/>
              </a:defRPr>
            </a:lvl4pPr>
            <a:lvl5pPr lvl="4" algn="r">
              <a:buNone/>
              <a:defRPr sz="1200" b="1">
                <a:solidFill>
                  <a:schemeClr val="lt1"/>
                </a:solidFill>
                <a:latin typeface="Roboto Condensed" panose="02000000000000000000"/>
                <a:ea typeface="Roboto Condensed" panose="02000000000000000000"/>
                <a:cs typeface="Roboto Condensed" panose="02000000000000000000"/>
                <a:sym typeface="Roboto Condensed" panose="02000000000000000000"/>
              </a:defRPr>
            </a:lvl5pPr>
            <a:lvl6pPr lvl="5" algn="r">
              <a:buNone/>
              <a:defRPr sz="1200" b="1">
                <a:solidFill>
                  <a:schemeClr val="lt1"/>
                </a:solidFill>
                <a:latin typeface="Roboto Condensed" panose="02000000000000000000"/>
                <a:ea typeface="Roboto Condensed" panose="02000000000000000000"/>
                <a:cs typeface="Roboto Condensed" panose="02000000000000000000"/>
                <a:sym typeface="Roboto Condensed" panose="02000000000000000000"/>
              </a:defRPr>
            </a:lvl6pPr>
            <a:lvl7pPr lvl="6" algn="r">
              <a:buNone/>
              <a:defRPr sz="1200" b="1">
                <a:solidFill>
                  <a:schemeClr val="lt1"/>
                </a:solidFill>
                <a:latin typeface="Roboto Condensed" panose="02000000000000000000"/>
                <a:ea typeface="Roboto Condensed" panose="02000000000000000000"/>
                <a:cs typeface="Roboto Condensed" panose="02000000000000000000"/>
                <a:sym typeface="Roboto Condensed" panose="02000000000000000000"/>
              </a:defRPr>
            </a:lvl7pPr>
            <a:lvl8pPr lvl="7" algn="r">
              <a:buNone/>
              <a:defRPr sz="1200" b="1">
                <a:solidFill>
                  <a:schemeClr val="lt1"/>
                </a:solidFill>
                <a:latin typeface="Roboto Condensed" panose="02000000000000000000"/>
                <a:ea typeface="Roboto Condensed" panose="02000000000000000000"/>
                <a:cs typeface="Roboto Condensed" panose="02000000000000000000"/>
                <a:sym typeface="Roboto Condensed" panose="02000000000000000000"/>
              </a:defRPr>
            </a:lvl8pPr>
            <a:lvl9pPr lvl="8" algn="r">
              <a:buNone/>
              <a:defRPr sz="1200" b="1">
                <a:solidFill>
                  <a:schemeClr val="lt1"/>
                </a:solidFill>
                <a:latin typeface="Roboto Condensed" panose="02000000000000000000"/>
                <a:ea typeface="Roboto Condensed" panose="02000000000000000000"/>
                <a:cs typeface="Roboto Condensed" panose="02000000000000000000"/>
                <a:sym typeface="Roboto Condensed" panose="02000000000000000000"/>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8.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1.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2.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3.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4.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6.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7.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8.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9.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0.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1.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2.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83" name="Shape 183"/>
        <p:cNvGrpSpPr/>
        <p:nvPr/>
      </p:nvGrpSpPr>
      <p:grpSpPr>
        <a:xfrm>
          <a:off x="0" y="0"/>
          <a:ext cx="0" cy="0"/>
          <a:chOff x="0" y="0"/>
          <a:chExt cx="0" cy="0"/>
        </a:xfrm>
      </p:grpSpPr>
      <p:sp>
        <p:nvSpPr>
          <p:cNvPr id="184" name="Google Shape;184;p11"/>
          <p:cNvSpPr txBox="1"/>
          <p:nvPr>
            <p:ph type="ctrTitle"/>
          </p:nvPr>
        </p:nvSpPr>
        <p:spPr>
          <a:xfrm>
            <a:off x="685800" y="1090750"/>
            <a:ext cx="5367900" cy="296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Minor project</a:t>
            </a:r>
            <a:endParaRPr lang="en-GB"/>
          </a:p>
          <a:p>
            <a:pPr marL="0" lvl="0" indent="0" algn="l" rtl="0">
              <a:spcBef>
                <a:spcPts val="0"/>
              </a:spcBef>
              <a:spcAft>
                <a:spcPts val="0"/>
              </a:spcAft>
              <a:buNone/>
            </a:pPr>
            <a:r>
              <a:rPr lang="en-GB" sz="2700"/>
              <a:t>Face recognition behind the mask</a:t>
            </a:r>
            <a:endParaRPr sz="2700"/>
          </a:p>
        </p:txBody>
      </p:sp>
    </p:spTree>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a:t>Plot image pair</a:t>
            </a:r>
            <a:endParaRPr lang="en-US"/>
          </a:p>
        </p:txBody>
      </p:sp>
      <p:sp>
        <p:nvSpPr>
          <p:cNvPr id="3" name="Text Placeholder 2"/>
          <p:cNvSpPr/>
          <p:nvPr>
            <p:ph type="body" idx="1"/>
          </p:nvPr>
        </p:nvSpPr>
        <p:spPr/>
        <p:txBody>
          <a:bodyPr/>
          <a:p>
            <a:endParaRPr lang="en-US"/>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5" name="Picture 4" descr="6"/>
          <p:cNvPicPr>
            <a:picLocks noChangeAspect="1"/>
          </p:cNvPicPr>
          <p:nvPr/>
        </p:nvPicPr>
        <p:blipFill>
          <a:blip r:embed="rId1"/>
          <a:stretch>
            <a:fillRect/>
          </a:stretch>
        </p:blipFill>
        <p:spPr>
          <a:xfrm>
            <a:off x="683260" y="1491615"/>
            <a:ext cx="7574915" cy="3328670"/>
          </a:xfrm>
          <a:prstGeom prst="rect">
            <a:avLst/>
          </a:prstGeom>
        </p:spPr>
      </p:pic>
    </p:spTree>
  </p:cSld>
  <p:clrMapOvr>
    <a:masterClrMapping/>
  </p:clrMapOvr>
  <p:transition>
    <p:fade thruBlk="1"/>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endParaRPr lang="en-US"/>
          </a:p>
        </p:txBody>
      </p:sp>
      <p:sp>
        <p:nvSpPr>
          <p:cNvPr id="3" name="Text Placeholder 2"/>
          <p:cNvSpPr/>
          <p:nvPr>
            <p:ph type="body" idx="1"/>
          </p:nvPr>
        </p:nvSpPr>
        <p:spPr/>
        <p:txBody>
          <a:bodyPr/>
          <a:p>
            <a:endParaRPr lang="en-US"/>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5" name="Picture 4" descr="7"/>
          <p:cNvPicPr>
            <a:picLocks noChangeAspect="1"/>
          </p:cNvPicPr>
          <p:nvPr/>
        </p:nvPicPr>
        <p:blipFill>
          <a:blip r:embed="rId1"/>
          <a:stretch>
            <a:fillRect/>
          </a:stretch>
        </p:blipFill>
        <p:spPr>
          <a:xfrm>
            <a:off x="971550" y="1635760"/>
            <a:ext cx="5875020" cy="3208020"/>
          </a:xfrm>
          <a:prstGeom prst="rect">
            <a:avLst/>
          </a:prstGeom>
        </p:spPr>
      </p:pic>
    </p:spTree>
  </p:cSld>
  <p:clrMapOvr>
    <a:masterClrMapping/>
  </p:clrMapOvr>
  <p:transition>
    <p:fade thruBlk="1"/>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endParaRPr lang="en-US"/>
          </a:p>
        </p:txBody>
      </p:sp>
      <p:sp>
        <p:nvSpPr>
          <p:cNvPr id="3" name="Text Placeholder 2"/>
          <p:cNvSpPr/>
          <p:nvPr>
            <p:ph type="body" idx="1"/>
          </p:nvPr>
        </p:nvSpPr>
        <p:spPr/>
        <p:txBody>
          <a:bodyPr/>
          <a:p>
            <a:endParaRPr lang="en-US"/>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5" name="Picture 4" descr="8"/>
          <p:cNvPicPr>
            <a:picLocks noChangeAspect="1"/>
          </p:cNvPicPr>
          <p:nvPr/>
        </p:nvPicPr>
        <p:blipFill>
          <a:blip r:embed="rId1"/>
          <a:stretch>
            <a:fillRect/>
          </a:stretch>
        </p:blipFill>
        <p:spPr>
          <a:xfrm>
            <a:off x="1187450" y="1419860"/>
            <a:ext cx="4210050" cy="3351530"/>
          </a:xfrm>
          <a:prstGeom prst="rect">
            <a:avLst/>
          </a:prstGeom>
        </p:spPr>
      </p:pic>
    </p:spTree>
  </p:cSld>
  <p:clrMapOvr>
    <a:masterClrMapping/>
  </p:clrMapOvr>
  <p:transition>
    <p:fade thruBlk="1"/>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endParaRPr lang="en-US"/>
          </a:p>
        </p:txBody>
      </p:sp>
      <p:sp>
        <p:nvSpPr>
          <p:cNvPr id="3" name="Text Placeholder 2"/>
          <p:cNvSpPr/>
          <p:nvPr>
            <p:ph type="body" idx="1"/>
          </p:nvPr>
        </p:nvSpPr>
        <p:spPr/>
        <p:txBody>
          <a:bodyPr/>
          <a:p>
            <a:endParaRPr lang="en-US"/>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5" name="Picture 4" descr="9"/>
          <p:cNvPicPr>
            <a:picLocks noChangeAspect="1"/>
          </p:cNvPicPr>
          <p:nvPr/>
        </p:nvPicPr>
        <p:blipFill>
          <a:blip r:embed="rId1"/>
          <a:stretch>
            <a:fillRect/>
          </a:stretch>
        </p:blipFill>
        <p:spPr>
          <a:xfrm>
            <a:off x="1187450" y="1696085"/>
            <a:ext cx="4509135" cy="2983865"/>
          </a:xfrm>
          <a:prstGeom prst="rect">
            <a:avLst/>
          </a:prstGeom>
        </p:spPr>
      </p:pic>
    </p:spTree>
  </p:cSld>
  <p:clrMapOvr>
    <a:masterClrMapping/>
  </p:clrMapOvr>
  <p:transition>
    <p:fade thruBlk="1"/>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sz="1400"/>
              <a:t>Slicing and reshaping</a:t>
            </a:r>
            <a:br>
              <a:rPr lang="en-US" sz="1400"/>
            </a:br>
            <a:r>
              <a:rPr lang="en-US" sz="1400"/>
              <a:t>Here i have used 2300 images for training and remaining 200 for testing.</a:t>
            </a:r>
            <a:endParaRPr lang="en-US" sz="1400"/>
          </a:p>
        </p:txBody>
      </p:sp>
      <p:sp>
        <p:nvSpPr>
          <p:cNvPr id="3" name="Text Placeholder 2"/>
          <p:cNvSpPr/>
          <p:nvPr>
            <p:ph type="body" idx="1"/>
          </p:nvPr>
        </p:nvSpPr>
        <p:spPr/>
        <p:txBody>
          <a:bodyPr/>
          <a:p>
            <a:endParaRPr lang="en-US"/>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5" name="Picture 4" descr="10"/>
          <p:cNvPicPr>
            <a:picLocks noChangeAspect="1"/>
          </p:cNvPicPr>
          <p:nvPr/>
        </p:nvPicPr>
        <p:blipFill>
          <a:blip r:embed="rId1"/>
          <a:stretch>
            <a:fillRect/>
          </a:stretch>
        </p:blipFill>
        <p:spPr>
          <a:xfrm>
            <a:off x="683260" y="1348105"/>
            <a:ext cx="7122160" cy="3469005"/>
          </a:xfrm>
          <a:prstGeom prst="rect">
            <a:avLst/>
          </a:prstGeom>
        </p:spPr>
      </p:pic>
    </p:spTree>
  </p:cSld>
  <p:clrMapOvr>
    <a:masterClrMapping/>
  </p:clrMapOvr>
  <p:transition>
    <p:fade thruBlk="1"/>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sz="1000"/>
              <a:t>Defining our model</a:t>
            </a:r>
            <a:br>
              <a:rPr lang="en-US" sz="1000"/>
            </a:br>
            <a:r>
              <a:rPr lang="en-US" sz="1000"/>
              <a:t>Here I have used Conv2D and MaxPool2D in encoder network for downsampling. Latent vector is of shape (16,16,64). This latent vector is input for decoder network, decoder network tries to reconstruct images and tries to reduce reconstruction loss by upsampling this latent vector.</a:t>
            </a:r>
            <a:endParaRPr lang="en-US" sz="1000"/>
          </a:p>
        </p:txBody>
      </p:sp>
      <p:sp>
        <p:nvSpPr>
          <p:cNvPr id="3" name="Text Placeholder 2"/>
          <p:cNvSpPr/>
          <p:nvPr>
            <p:ph type="body" idx="1"/>
          </p:nvPr>
        </p:nvSpPr>
        <p:spPr/>
        <p:txBody>
          <a:bodyPr/>
          <a:p>
            <a:endParaRPr lang="en-US"/>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5" name="Picture 4" descr="11"/>
          <p:cNvPicPr>
            <a:picLocks noChangeAspect="1"/>
          </p:cNvPicPr>
          <p:nvPr/>
        </p:nvPicPr>
        <p:blipFill>
          <a:blip r:embed="rId1"/>
          <a:stretch>
            <a:fillRect/>
          </a:stretch>
        </p:blipFill>
        <p:spPr>
          <a:xfrm>
            <a:off x="539115" y="1419860"/>
            <a:ext cx="7774305" cy="3336290"/>
          </a:xfrm>
          <a:prstGeom prst="rect">
            <a:avLst/>
          </a:prstGeom>
        </p:spPr>
      </p:pic>
    </p:spTree>
  </p:cSld>
  <p:clrMapOvr>
    <a:masterClrMapping/>
  </p:clrMapOvr>
  <p:transition>
    <p:fade thruBlk="1"/>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endParaRPr lang="en-US"/>
          </a:p>
        </p:txBody>
      </p:sp>
      <p:sp>
        <p:nvSpPr>
          <p:cNvPr id="3" name="Text Placeholder 2"/>
          <p:cNvSpPr/>
          <p:nvPr>
            <p:ph type="body" idx="1"/>
          </p:nvPr>
        </p:nvSpPr>
        <p:spPr/>
        <p:txBody>
          <a:bodyPr/>
          <a:p>
            <a:endParaRPr lang="en-US"/>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5" name="Picture 4" descr="12"/>
          <p:cNvPicPr>
            <a:picLocks noChangeAspect="1"/>
          </p:cNvPicPr>
          <p:nvPr/>
        </p:nvPicPr>
        <p:blipFill>
          <a:blip r:embed="rId1"/>
          <a:stretch>
            <a:fillRect/>
          </a:stretch>
        </p:blipFill>
        <p:spPr>
          <a:xfrm>
            <a:off x="642620" y="1564005"/>
            <a:ext cx="7503795" cy="3260725"/>
          </a:xfrm>
          <a:prstGeom prst="rect">
            <a:avLst/>
          </a:prstGeom>
        </p:spPr>
      </p:pic>
    </p:spTree>
  </p:cSld>
  <p:clrMapOvr>
    <a:masterClrMapping/>
  </p:clrMapOvr>
  <p:transition>
    <p:fade thruBlk="1"/>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endParaRPr lang="en-US"/>
          </a:p>
        </p:txBody>
      </p:sp>
      <p:sp>
        <p:nvSpPr>
          <p:cNvPr id="3" name="Text Placeholder 2"/>
          <p:cNvSpPr/>
          <p:nvPr>
            <p:ph type="body" idx="1"/>
          </p:nvPr>
        </p:nvSpPr>
        <p:spPr/>
        <p:txBody>
          <a:bodyPr/>
          <a:p>
            <a:endParaRPr lang="en-US"/>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5" name="Picture 4" descr="13"/>
          <p:cNvPicPr>
            <a:picLocks noChangeAspect="1"/>
          </p:cNvPicPr>
          <p:nvPr/>
        </p:nvPicPr>
        <p:blipFill>
          <a:blip r:embed="rId1"/>
          <a:stretch>
            <a:fillRect/>
          </a:stretch>
        </p:blipFill>
        <p:spPr>
          <a:xfrm>
            <a:off x="971550" y="1419860"/>
            <a:ext cx="6790055" cy="3347085"/>
          </a:xfrm>
          <a:prstGeom prst="rect">
            <a:avLst/>
          </a:prstGeom>
        </p:spPr>
      </p:pic>
    </p:spTree>
  </p:cSld>
  <p:clrMapOvr>
    <a:masterClrMapping/>
  </p:clrMapOvr>
  <p:transition>
    <p:fade thruBlk="1"/>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endParaRPr lang="en-US"/>
          </a:p>
        </p:txBody>
      </p:sp>
      <p:sp>
        <p:nvSpPr>
          <p:cNvPr id="3" name="Text Placeholder 2"/>
          <p:cNvSpPr/>
          <p:nvPr>
            <p:ph type="body" idx="1"/>
          </p:nvPr>
        </p:nvSpPr>
        <p:spPr/>
        <p:txBody>
          <a:bodyPr/>
          <a:p>
            <a:endParaRPr lang="en-US"/>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5" name="Picture 4" descr="14"/>
          <p:cNvPicPr>
            <a:picLocks noChangeAspect="1"/>
          </p:cNvPicPr>
          <p:nvPr/>
        </p:nvPicPr>
        <p:blipFill>
          <a:blip r:embed="rId1"/>
          <a:stretch>
            <a:fillRect/>
          </a:stretch>
        </p:blipFill>
        <p:spPr>
          <a:xfrm>
            <a:off x="539115" y="1431290"/>
            <a:ext cx="7924165" cy="3399790"/>
          </a:xfrm>
          <a:prstGeom prst="rect">
            <a:avLst/>
          </a:prstGeom>
        </p:spPr>
      </p:pic>
    </p:spTree>
  </p:cSld>
  <p:clrMapOvr>
    <a:masterClrMapping/>
  </p:clrMapOvr>
  <p:transition>
    <p:fade thruBlk="1"/>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endParaRPr lang="en-US"/>
          </a:p>
        </p:txBody>
      </p:sp>
      <p:sp>
        <p:nvSpPr>
          <p:cNvPr id="3" name="Text Placeholder 2"/>
          <p:cNvSpPr/>
          <p:nvPr>
            <p:ph type="body" idx="1"/>
          </p:nvPr>
        </p:nvSpPr>
        <p:spPr/>
        <p:txBody>
          <a:bodyPr/>
          <a:p>
            <a:endParaRPr lang="en-US"/>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5" name="Picture 4" descr="15"/>
          <p:cNvPicPr>
            <a:picLocks noChangeAspect="1"/>
          </p:cNvPicPr>
          <p:nvPr/>
        </p:nvPicPr>
        <p:blipFill>
          <a:blip r:embed="rId1"/>
          <a:stretch>
            <a:fillRect/>
          </a:stretch>
        </p:blipFill>
        <p:spPr>
          <a:xfrm>
            <a:off x="107315" y="1779905"/>
            <a:ext cx="8597265" cy="3079115"/>
          </a:xfrm>
          <a:prstGeom prst="rect">
            <a:avLst/>
          </a:prstGeom>
        </p:spPr>
      </p:pic>
    </p:spTree>
  </p:cSld>
  <p:clrMapOvr>
    <a:masterClrMapping/>
  </p:clrMapOvr>
  <p:transitio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88" name="Shape 188"/>
        <p:cNvGrpSpPr/>
        <p:nvPr/>
      </p:nvGrpSpPr>
      <p:grpSpPr>
        <a:xfrm>
          <a:off x="0" y="0"/>
          <a:ext cx="0" cy="0"/>
          <a:chOff x="0" y="0"/>
          <a:chExt cx="0" cy="0"/>
        </a:xfrm>
      </p:grpSpPr>
      <p:sp>
        <p:nvSpPr>
          <p:cNvPr id="189" name="Google Shape;189;p12"/>
          <p:cNvSpPr txBox="1"/>
          <p:nvPr>
            <p:ph type="title"/>
          </p:nvPr>
        </p:nvSpPr>
        <p:spPr>
          <a:xfrm>
            <a:off x="670325" y="392588"/>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Face Recognition behind the mask</a:t>
            </a:r>
            <a:endParaRPr lang="en-GB"/>
          </a:p>
        </p:txBody>
      </p:sp>
      <p:sp>
        <p:nvSpPr>
          <p:cNvPr id="190" name="Google Shape;190;p12"/>
          <p:cNvSpPr txBox="1"/>
          <p:nvPr>
            <p:ph type="body" idx="2"/>
          </p:nvPr>
        </p:nvSpPr>
        <p:spPr>
          <a:xfrm>
            <a:off x="4119725" y="1744425"/>
            <a:ext cx="3654900" cy="1755900"/>
          </a:xfrm>
          <a:prstGeom prst="rect">
            <a:avLst/>
          </a:prstGeom>
        </p:spPr>
        <p:txBody>
          <a:bodyPr spcFirstLastPara="1" wrap="square" lIns="91425" tIns="91425" rIns="91425" bIns="91425" anchor="t" anchorCtr="0">
            <a:normAutofit/>
          </a:bodyPr>
          <a:lstStyle/>
          <a:p>
            <a:pPr marL="0" lvl="0" indent="0" algn="l" rtl="0">
              <a:spcBef>
                <a:spcPts val="600"/>
              </a:spcBef>
              <a:spcAft>
                <a:spcPts val="0"/>
              </a:spcAft>
              <a:buNone/>
            </a:pPr>
            <a:r>
              <a:rPr lang="en-GB" sz="1400" b="1">
                <a:solidFill>
                  <a:srgbClr val="000000"/>
                </a:solidFill>
                <a:latin typeface="Courier New" panose="02070309020205020404"/>
                <a:ea typeface="Courier New" panose="02070309020205020404"/>
                <a:cs typeface="Courier New" panose="02070309020205020404"/>
                <a:sym typeface="Courier New" panose="02070309020205020404"/>
              </a:rPr>
              <a:t>Group Members</a:t>
            </a:r>
            <a:endParaRPr sz="1400" b="1">
              <a:solidFill>
                <a:srgbClr val="000000"/>
              </a:solidFill>
              <a:latin typeface="Courier New" panose="02070309020205020404"/>
              <a:ea typeface="Courier New" panose="02070309020205020404"/>
              <a:cs typeface="Courier New" panose="02070309020205020404"/>
              <a:sym typeface="Courier New" panose="02070309020205020404"/>
            </a:endParaRPr>
          </a:p>
          <a:p>
            <a:pPr marL="0" lvl="0" indent="0" algn="l" rtl="0">
              <a:spcBef>
                <a:spcPts val="600"/>
              </a:spcBef>
              <a:spcAft>
                <a:spcPts val="0"/>
              </a:spcAft>
              <a:buNone/>
            </a:pPr>
            <a:r>
              <a:rPr lang="en-GB" sz="1400" b="1">
                <a:solidFill>
                  <a:srgbClr val="000000"/>
                </a:solidFill>
                <a:latin typeface="Courier New" panose="02070309020205020404"/>
                <a:ea typeface="Courier New" panose="02070309020205020404"/>
                <a:cs typeface="Courier New" panose="02070309020205020404"/>
                <a:sym typeface="Courier New" panose="02070309020205020404"/>
              </a:rPr>
              <a:t>AAYUSH JASWANI - (1828041)</a:t>
            </a:r>
            <a:endParaRPr sz="1400" b="1">
              <a:solidFill>
                <a:srgbClr val="000000"/>
              </a:solidFill>
              <a:latin typeface="Courier New" panose="02070309020205020404"/>
              <a:ea typeface="Courier New" panose="02070309020205020404"/>
              <a:cs typeface="Courier New" panose="02070309020205020404"/>
              <a:sym typeface="Courier New" panose="02070309020205020404"/>
            </a:endParaRPr>
          </a:p>
          <a:p>
            <a:pPr marL="0" lvl="0" indent="0" algn="l" rtl="0">
              <a:spcBef>
                <a:spcPts val="600"/>
              </a:spcBef>
              <a:spcAft>
                <a:spcPts val="0"/>
              </a:spcAft>
              <a:buNone/>
            </a:pPr>
            <a:r>
              <a:rPr lang="en-GB" sz="1400" b="1">
                <a:solidFill>
                  <a:srgbClr val="000000"/>
                </a:solidFill>
                <a:latin typeface="Courier New" panose="02070309020205020404"/>
                <a:ea typeface="Courier New" panose="02070309020205020404"/>
                <a:cs typeface="Courier New" panose="02070309020205020404"/>
                <a:sym typeface="Courier New" panose="02070309020205020404"/>
              </a:rPr>
              <a:t>ANKIT RAJ</a:t>
            </a:r>
            <a:r>
              <a:rPr lang="en-IN" altLang="en-GB" sz="1400" b="1">
                <a:solidFill>
                  <a:srgbClr val="000000"/>
                </a:solidFill>
                <a:latin typeface="Courier New" panose="02070309020205020404"/>
                <a:ea typeface="Courier New" panose="02070309020205020404"/>
                <a:cs typeface="Courier New" panose="02070309020205020404"/>
                <a:sym typeface="Courier New" panose="02070309020205020404"/>
              </a:rPr>
              <a:t>      - </a:t>
            </a:r>
            <a:r>
              <a:rPr lang="en-GB" sz="1400" b="1">
                <a:solidFill>
                  <a:srgbClr val="000000"/>
                </a:solidFill>
                <a:latin typeface="Courier New" panose="02070309020205020404"/>
                <a:ea typeface="Courier New" panose="02070309020205020404"/>
                <a:cs typeface="Courier New" panose="02070309020205020404"/>
                <a:sym typeface="Courier New" panose="02070309020205020404"/>
              </a:rPr>
              <a:t>(1828050)</a:t>
            </a:r>
            <a:endParaRPr sz="1400" b="1">
              <a:solidFill>
                <a:srgbClr val="000000"/>
              </a:solidFill>
              <a:latin typeface="Courier New" panose="02070309020205020404"/>
              <a:ea typeface="Courier New" panose="02070309020205020404"/>
              <a:cs typeface="Courier New" panose="02070309020205020404"/>
              <a:sym typeface="Courier New" panose="02070309020205020404"/>
            </a:endParaRPr>
          </a:p>
          <a:p>
            <a:pPr marL="0" lvl="0" indent="0" algn="l" rtl="0">
              <a:spcBef>
                <a:spcPts val="600"/>
              </a:spcBef>
              <a:spcAft>
                <a:spcPts val="0"/>
              </a:spcAft>
              <a:buNone/>
            </a:pPr>
            <a:r>
              <a:rPr lang="en-GB" sz="1400" b="1">
                <a:solidFill>
                  <a:srgbClr val="000000"/>
                </a:solidFill>
                <a:latin typeface="Courier New" panose="02070309020205020404"/>
                <a:ea typeface="Courier New" panose="02070309020205020404"/>
                <a:cs typeface="Courier New" panose="02070309020205020404"/>
                <a:sym typeface="Courier New" panose="02070309020205020404"/>
              </a:rPr>
              <a:t>ANKITA KUMARI </a:t>
            </a:r>
            <a:r>
              <a:rPr lang="en-IN" altLang="en-GB" sz="1400" b="1">
                <a:solidFill>
                  <a:srgbClr val="000000"/>
                </a:solidFill>
                <a:latin typeface="Courier New" panose="02070309020205020404"/>
                <a:ea typeface="Courier New" panose="02070309020205020404"/>
                <a:cs typeface="Courier New" panose="02070309020205020404"/>
                <a:sym typeface="Courier New" panose="02070309020205020404"/>
              </a:rPr>
              <a:t> </a:t>
            </a:r>
            <a:r>
              <a:rPr lang="en-GB" sz="1400" b="1">
                <a:solidFill>
                  <a:srgbClr val="000000"/>
                </a:solidFill>
                <a:latin typeface="Courier New" panose="02070309020205020404"/>
                <a:ea typeface="Courier New" panose="02070309020205020404"/>
                <a:cs typeface="Courier New" panose="02070309020205020404"/>
                <a:sym typeface="Courier New" panose="02070309020205020404"/>
              </a:rPr>
              <a:t>- (1828051)</a:t>
            </a:r>
            <a:endParaRPr sz="1400" b="1">
              <a:solidFill>
                <a:srgbClr val="000000"/>
              </a:solidFill>
              <a:latin typeface="Courier New" panose="02070309020205020404"/>
              <a:ea typeface="Courier New" panose="02070309020205020404"/>
              <a:cs typeface="Courier New" panose="02070309020205020404"/>
              <a:sym typeface="Courier New" panose="02070309020205020404"/>
            </a:endParaRPr>
          </a:p>
          <a:p>
            <a:pPr marL="0" lvl="0" indent="0" algn="l" rtl="0">
              <a:spcBef>
                <a:spcPts val="600"/>
              </a:spcBef>
              <a:spcAft>
                <a:spcPts val="0"/>
              </a:spcAft>
              <a:buClr>
                <a:schemeClr val="dk1"/>
              </a:buClr>
              <a:buSzPts val="1100"/>
              <a:buFont typeface="Arial" panose="020B0604020202020204"/>
              <a:buNone/>
            </a:pPr>
            <a:endParaRPr sz="1200" b="1"/>
          </a:p>
        </p:txBody>
      </p:sp>
      <p:sp>
        <p:nvSpPr>
          <p:cNvPr id="191" name="Google Shape;191;p12"/>
          <p:cNvSpPr txBox="1"/>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fld>
            <a:endParaRPr lang="en-GB"/>
          </a:p>
        </p:txBody>
      </p:sp>
      <p:sp>
        <p:nvSpPr>
          <p:cNvPr id="192" name="Google Shape;192;p12"/>
          <p:cNvSpPr txBox="1"/>
          <p:nvPr>
            <p:ph type="body" idx="1"/>
          </p:nvPr>
        </p:nvSpPr>
        <p:spPr>
          <a:xfrm>
            <a:off x="814275" y="1744425"/>
            <a:ext cx="3084300" cy="1968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GB" sz="1100" b="1">
                <a:solidFill>
                  <a:srgbClr val="000000"/>
                </a:solidFill>
                <a:latin typeface="Courier New" panose="02070309020205020404"/>
                <a:ea typeface="Courier New" panose="02070309020205020404"/>
                <a:cs typeface="Courier New" panose="02070309020205020404"/>
                <a:sym typeface="Courier New" panose="02070309020205020404"/>
              </a:rPr>
              <a:t>Face recognition behind the mask</a:t>
            </a:r>
            <a:endParaRPr sz="1100" b="1">
              <a:solidFill>
                <a:srgbClr val="000000"/>
              </a:solidFill>
              <a:latin typeface="Courier New" panose="02070309020205020404"/>
              <a:ea typeface="Courier New" panose="02070309020205020404"/>
              <a:cs typeface="Courier New" panose="02070309020205020404"/>
              <a:sym typeface="Courier New" panose="02070309020205020404"/>
            </a:endParaRPr>
          </a:p>
          <a:p>
            <a:pPr marL="0" lvl="0" indent="0" algn="l" rtl="0">
              <a:spcBef>
                <a:spcPts val="1000"/>
              </a:spcBef>
              <a:spcAft>
                <a:spcPts val="0"/>
              </a:spcAft>
              <a:buNone/>
            </a:pPr>
            <a:r>
              <a:rPr lang="en-GB" sz="1200">
                <a:solidFill>
                  <a:srgbClr val="000000"/>
                </a:solidFill>
                <a:latin typeface="Courier New" panose="02070309020205020404"/>
                <a:ea typeface="Courier New" panose="02070309020205020404"/>
                <a:cs typeface="Courier New" panose="02070309020205020404"/>
                <a:sym typeface="Courier New" panose="02070309020205020404"/>
              </a:rPr>
              <a:t>Submitted in partial fulfillment of the requirements for the Degree of</a:t>
            </a:r>
            <a:endParaRPr sz="1200">
              <a:solidFill>
                <a:srgbClr val="000000"/>
              </a:solidFill>
              <a:latin typeface="Courier New" panose="02070309020205020404"/>
              <a:ea typeface="Courier New" panose="02070309020205020404"/>
              <a:cs typeface="Courier New" panose="02070309020205020404"/>
              <a:sym typeface="Courier New" panose="02070309020205020404"/>
            </a:endParaRPr>
          </a:p>
          <a:p>
            <a:pPr marL="0" lvl="0" indent="0" algn="l" rtl="0">
              <a:spcBef>
                <a:spcPts val="1000"/>
              </a:spcBef>
              <a:spcAft>
                <a:spcPts val="0"/>
              </a:spcAft>
              <a:buNone/>
            </a:pPr>
            <a:r>
              <a:rPr lang="en-GB" sz="1200">
                <a:solidFill>
                  <a:srgbClr val="000000"/>
                </a:solidFill>
                <a:latin typeface="Courier New" panose="02070309020205020404"/>
                <a:ea typeface="Courier New" panose="02070309020205020404"/>
                <a:cs typeface="Courier New" panose="02070309020205020404"/>
                <a:sym typeface="Courier New" panose="02070309020205020404"/>
              </a:rPr>
              <a:t>B. Tech in </a:t>
            </a:r>
            <a:r>
              <a:rPr lang="en-GB" sz="1200" b="1">
                <a:solidFill>
                  <a:srgbClr val="000000"/>
                </a:solidFill>
                <a:latin typeface="Courier New" panose="02070309020205020404"/>
                <a:ea typeface="Courier New" panose="02070309020205020404"/>
                <a:cs typeface="Courier New" panose="02070309020205020404"/>
                <a:sym typeface="Courier New" panose="02070309020205020404"/>
              </a:rPr>
              <a:t>Computer science and system engineering</a:t>
            </a:r>
            <a:endParaRPr sz="1200" b="1">
              <a:solidFill>
                <a:srgbClr val="000000"/>
              </a:solidFill>
              <a:latin typeface="Courier New" panose="02070309020205020404"/>
              <a:ea typeface="Courier New" panose="02070309020205020404"/>
              <a:cs typeface="Courier New" panose="02070309020205020404"/>
              <a:sym typeface="Courier New" panose="02070309020205020404"/>
            </a:endParaRPr>
          </a:p>
          <a:p>
            <a:pPr marL="0" lvl="0" indent="0" algn="l" rtl="0">
              <a:spcBef>
                <a:spcPts val="1000"/>
              </a:spcBef>
              <a:spcAft>
                <a:spcPts val="1000"/>
              </a:spcAft>
              <a:buNone/>
            </a:pPr>
          </a:p>
        </p:txBody>
      </p:sp>
      <p:grpSp>
        <p:nvGrpSpPr>
          <p:cNvPr id="193" name="Google Shape;193;p12"/>
          <p:cNvGrpSpPr/>
          <p:nvPr/>
        </p:nvGrpSpPr>
        <p:grpSpPr>
          <a:xfrm>
            <a:off x="293683" y="574116"/>
            <a:ext cx="309041" cy="403123"/>
            <a:chOff x="590250" y="244200"/>
            <a:chExt cx="407975" cy="532175"/>
          </a:xfrm>
        </p:grpSpPr>
        <p:sp>
          <p:nvSpPr>
            <p:cNvPr id="194" name="Google Shape;194;p12"/>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12"/>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196;p12"/>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197;p12"/>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198;p12"/>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12"/>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12"/>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 name="Google Shape;201;p12"/>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 name="Google Shape;202;p12"/>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12"/>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 name="Google Shape;204;p12"/>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 name="Google Shape;205;p12"/>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 name="Google Shape;206;p12"/>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 name="Google Shape;207;p12"/>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ransition>
    <p:fade thruBlk="1"/>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endParaRPr lang="en-US"/>
          </a:p>
        </p:txBody>
      </p:sp>
      <p:sp>
        <p:nvSpPr>
          <p:cNvPr id="3" name="Text Placeholder 2"/>
          <p:cNvSpPr/>
          <p:nvPr>
            <p:ph type="body" idx="1"/>
          </p:nvPr>
        </p:nvSpPr>
        <p:spPr/>
        <p:txBody>
          <a:bodyPr/>
          <a:p>
            <a:endParaRPr lang="en-US"/>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5" name="Picture 4" descr="16"/>
          <p:cNvPicPr>
            <a:picLocks noChangeAspect="1"/>
          </p:cNvPicPr>
          <p:nvPr/>
        </p:nvPicPr>
        <p:blipFill>
          <a:blip r:embed="rId1"/>
          <a:stretch>
            <a:fillRect/>
          </a:stretch>
        </p:blipFill>
        <p:spPr>
          <a:xfrm>
            <a:off x="394970" y="1537335"/>
            <a:ext cx="8107045" cy="3306445"/>
          </a:xfrm>
          <a:prstGeom prst="rect">
            <a:avLst/>
          </a:prstGeom>
        </p:spPr>
      </p:pic>
    </p:spTree>
  </p:cSld>
  <p:clrMapOvr>
    <a:masterClrMapping/>
  </p:clrMapOvr>
  <p:transition>
    <p:fade thruBlk="1"/>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a:t>Compiling our model</a:t>
            </a:r>
            <a:endParaRPr lang="en-US"/>
          </a:p>
        </p:txBody>
      </p:sp>
      <p:sp>
        <p:nvSpPr>
          <p:cNvPr id="3" name="Text Placeholder 2"/>
          <p:cNvSpPr/>
          <p:nvPr>
            <p:ph type="body" idx="1"/>
          </p:nvPr>
        </p:nvSpPr>
        <p:spPr/>
        <p:txBody>
          <a:bodyPr/>
          <a:p>
            <a:endParaRPr lang="en-US"/>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5" name="Picture 4" descr="17"/>
          <p:cNvPicPr>
            <a:picLocks noChangeAspect="1"/>
          </p:cNvPicPr>
          <p:nvPr/>
        </p:nvPicPr>
        <p:blipFill>
          <a:blip r:embed="rId1"/>
          <a:stretch>
            <a:fillRect/>
          </a:stretch>
        </p:blipFill>
        <p:spPr>
          <a:xfrm>
            <a:off x="539115" y="1635760"/>
            <a:ext cx="7952105" cy="2961005"/>
          </a:xfrm>
          <a:prstGeom prst="rect">
            <a:avLst/>
          </a:prstGeom>
        </p:spPr>
      </p:pic>
    </p:spTree>
  </p:cSld>
  <p:clrMapOvr>
    <a:masterClrMapping/>
  </p:clrMapOvr>
  <p:transition>
    <p:fade thruBlk="1"/>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a:t>Model evaluation</a:t>
            </a:r>
            <a:endParaRPr lang="en-US"/>
          </a:p>
        </p:txBody>
      </p:sp>
      <p:sp>
        <p:nvSpPr>
          <p:cNvPr id="3" name="Text Placeholder 2"/>
          <p:cNvSpPr/>
          <p:nvPr>
            <p:ph type="body" idx="1"/>
          </p:nvPr>
        </p:nvSpPr>
        <p:spPr/>
        <p:txBody>
          <a:bodyPr/>
          <a:p>
            <a:endParaRPr lang="en-US"/>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5" name="Picture 4" descr="18"/>
          <p:cNvPicPr>
            <a:picLocks noChangeAspect="1"/>
          </p:cNvPicPr>
          <p:nvPr/>
        </p:nvPicPr>
        <p:blipFill>
          <a:blip r:embed="rId1"/>
          <a:stretch>
            <a:fillRect/>
          </a:stretch>
        </p:blipFill>
        <p:spPr>
          <a:xfrm>
            <a:off x="394970" y="1327150"/>
            <a:ext cx="7708900" cy="3420745"/>
          </a:xfrm>
          <a:prstGeom prst="rect">
            <a:avLst/>
          </a:prstGeom>
        </p:spPr>
      </p:pic>
    </p:spTree>
  </p:cSld>
  <p:clrMapOvr>
    <a:masterClrMapping/>
  </p:clrMapOvr>
  <p:transition>
    <p:fade thruBlk="1"/>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a:t>plotting images</a:t>
            </a:r>
            <a:endParaRPr lang="en-US"/>
          </a:p>
        </p:txBody>
      </p:sp>
      <p:sp>
        <p:nvSpPr>
          <p:cNvPr id="3" name="Text Placeholder 2"/>
          <p:cNvSpPr/>
          <p:nvPr>
            <p:ph type="body" idx="1"/>
          </p:nvPr>
        </p:nvSpPr>
        <p:spPr/>
        <p:txBody>
          <a:bodyPr/>
          <a:p>
            <a:endParaRPr lang="en-US"/>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5" name="Picture 4" descr="20"/>
          <p:cNvPicPr>
            <a:picLocks noChangeAspect="1"/>
          </p:cNvPicPr>
          <p:nvPr/>
        </p:nvPicPr>
        <p:blipFill>
          <a:blip r:embed="rId1"/>
          <a:stretch>
            <a:fillRect/>
          </a:stretch>
        </p:blipFill>
        <p:spPr>
          <a:xfrm>
            <a:off x="941705" y="1409700"/>
            <a:ext cx="5878195" cy="3542665"/>
          </a:xfrm>
          <a:prstGeom prst="rect">
            <a:avLst/>
          </a:prstGeom>
        </p:spPr>
      </p:pic>
    </p:spTree>
  </p:cSld>
  <p:clrMapOvr>
    <a:masterClrMapping/>
  </p:clrMapOvr>
  <p:transition>
    <p:fade thruBlk="1"/>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endParaRPr lang="en-US"/>
          </a:p>
        </p:txBody>
      </p:sp>
      <p:sp>
        <p:nvSpPr>
          <p:cNvPr id="3" name="Text Placeholder 2"/>
          <p:cNvSpPr/>
          <p:nvPr>
            <p:ph type="body" idx="1"/>
          </p:nvPr>
        </p:nvSpPr>
        <p:spPr/>
        <p:txBody>
          <a:bodyPr/>
          <a:p>
            <a:endParaRPr lang="en-US"/>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5" name="Picture 4" descr="21"/>
          <p:cNvPicPr>
            <a:picLocks noChangeAspect="1"/>
          </p:cNvPicPr>
          <p:nvPr/>
        </p:nvPicPr>
        <p:blipFill>
          <a:blip r:embed="rId1"/>
          <a:stretch>
            <a:fillRect/>
          </a:stretch>
        </p:blipFill>
        <p:spPr>
          <a:xfrm>
            <a:off x="899160" y="1475740"/>
            <a:ext cx="5436235" cy="3422650"/>
          </a:xfrm>
          <a:prstGeom prst="rect">
            <a:avLst/>
          </a:prstGeom>
        </p:spPr>
      </p:pic>
    </p:spTree>
  </p:cSld>
  <p:clrMapOvr>
    <a:masterClrMapping/>
  </p:clrMapOvr>
  <p:transition>
    <p:fade thruBlk="1"/>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endParaRPr lang="en-US"/>
          </a:p>
        </p:txBody>
      </p:sp>
      <p:sp>
        <p:nvSpPr>
          <p:cNvPr id="3" name="Text Placeholder 2"/>
          <p:cNvSpPr/>
          <p:nvPr>
            <p:ph type="body" idx="1"/>
          </p:nvPr>
        </p:nvSpPr>
        <p:spPr/>
        <p:txBody>
          <a:bodyPr/>
          <a:p>
            <a:endParaRPr lang="en-US"/>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5" name="Picture 4" descr="22"/>
          <p:cNvPicPr>
            <a:picLocks noChangeAspect="1"/>
          </p:cNvPicPr>
          <p:nvPr/>
        </p:nvPicPr>
        <p:blipFill>
          <a:blip r:embed="rId1"/>
          <a:stretch>
            <a:fillRect/>
          </a:stretch>
        </p:blipFill>
        <p:spPr>
          <a:xfrm>
            <a:off x="755015" y="1460500"/>
            <a:ext cx="5651500" cy="3534410"/>
          </a:xfrm>
          <a:prstGeom prst="rect">
            <a:avLst/>
          </a:prstGeom>
        </p:spPr>
      </p:pic>
    </p:spTree>
  </p:cSld>
  <p:clrMapOvr>
    <a:masterClrMapping/>
  </p:clrMapOvr>
  <p:transition>
    <p:fade thruBlk="1"/>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endParaRPr lang="en-US"/>
          </a:p>
        </p:txBody>
      </p:sp>
      <p:sp>
        <p:nvSpPr>
          <p:cNvPr id="3" name="Text Placeholder 2"/>
          <p:cNvSpPr/>
          <p:nvPr>
            <p:ph type="body" idx="1"/>
          </p:nvPr>
        </p:nvSpPr>
        <p:spPr/>
        <p:txBody>
          <a:bodyPr/>
          <a:p>
            <a:endParaRPr lang="en-US"/>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5" name="Picture 4" descr="23"/>
          <p:cNvPicPr>
            <a:picLocks noChangeAspect="1"/>
          </p:cNvPicPr>
          <p:nvPr/>
        </p:nvPicPr>
        <p:blipFill>
          <a:blip r:embed="rId1"/>
          <a:stretch>
            <a:fillRect/>
          </a:stretch>
        </p:blipFill>
        <p:spPr>
          <a:xfrm>
            <a:off x="447675" y="1472565"/>
            <a:ext cx="6252210" cy="3351530"/>
          </a:xfrm>
          <a:prstGeom prst="rect">
            <a:avLst/>
          </a:prstGeom>
        </p:spPr>
      </p:pic>
    </p:spTree>
  </p:cSld>
  <p:clrMapOvr>
    <a:masterClrMapping/>
  </p:clrMapOvr>
  <p:transition>
    <p:fade thruBlk="1"/>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254" name="Shape 254"/>
        <p:cNvGrpSpPr/>
        <p:nvPr/>
      </p:nvGrpSpPr>
      <p:grpSpPr>
        <a:xfrm>
          <a:off x="0" y="0"/>
          <a:ext cx="0" cy="0"/>
          <a:chOff x="0" y="0"/>
          <a:chExt cx="0" cy="0"/>
        </a:xfrm>
      </p:grpSpPr>
      <p:sp>
        <p:nvSpPr>
          <p:cNvPr id="255" name="Google Shape;255;p17"/>
          <p:cNvSpPr txBox="1"/>
          <p:nvPr>
            <p:ph type="body" idx="1"/>
          </p:nvPr>
        </p:nvSpPr>
        <p:spPr>
          <a:xfrm>
            <a:off x="814275" y="1538000"/>
            <a:ext cx="7899000" cy="35652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GB" sz="1200">
                <a:solidFill>
                  <a:srgbClr val="000000"/>
                </a:solidFill>
                <a:latin typeface="Arial" panose="020B0604020202020204"/>
                <a:ea typeface="Arial" panose="020B0604020202020204"/>
                <a:cs typeface="Arial" panose="020B0604020202020204"/>
                <a:sym typeface="Arial" panose="020B0604020202020204"/>
              </a:rPr>
              <a:t>As experts forecast a future with more pandemics, rising levels of air pollution,persisting authoritarian regimes and a projected increase in bushfires producing dangerous smoke – it’s likely mask-wearing will become the norm for at least aproportion of us.Facial recognition systems will need to adapt. Detection will be based on features that remain visible such as the eyes, eyebrows, hairline and general shape of the face.Such technologies are already under development. Several suppliers are offering upgrades and solutions that claim to deliver results with mask-wearing subjects.For those who oppose the use of facial recognition and wish to go undetected, a plain mask may suffice for now. But in the future they might have to consider alternatives,such as a mask printed with a fake computer-generated face</a:t>
            </a:r>
            <a:endParaRPr sz="1200">
              <a:solidFill>
                <a:srgbClr val="000000"/>
              </a:solidFill>
              <a:latin typeface="Arial" panose="020B0604020202020204"/>
              <a:ea typeface="Arial" panose="020B0604020202020204"/>
              <a:cs typeface="Arial" panose="020B0604020202020204"/>
              <a:sym typeface="Arial" panose="020B0604020202020204"/>
            </a:endParaRPr>
          </a:p>
          <a:p>
            <a:pPr marL="0" lvl="0" indent="0" algn="l" rtl="0">
              <a:spcBef>
                <a:spcPts val="1000"/>
              </a:spcBef>
              <a:spcAft>
                <a:spcPts val="1000"/>
              </a:spcAft>
              <a:buNone/>
            </a:pPr>
          </a:p>
        </p:txBody>
      </p:sp>
      <p:sp>
        <p:nvSpPr>
          <p:cNvPr id="256" name="Google Shape;256;p17"/>
          <p:cNvSpPr txBox="1"/>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FUTURE SCOPE</a:t>
            </a:r>
            <a:endParaRPr lang="en-GB"/>
          </a:p>
        </p:txBody>
      </p:sp>
      <p:sp>
        <p:nvSpPr>
          <p:cNvPr id="257" name="Google Shape;257;p17"/>
          <p:cNvSpPr txBox="1"/>
          <p:nvPr>
            <p:ph type="body" idx="2"/>
          </p:nvPr>
        </p:nvSpPr>
        <p:spPr>
          <a:xfrm>
            <a:off x="7907173" y="4059150"/>
            <a:ext cx="19200" cy="203100"/>
          </a:xfrm>
          <a:prstGeom prst="rect">
            <a:avLst/>
          </a:prstGeom>
        </p:spPr>
        <p:txBody>
          <a:bodyPr spcFirstLastPara="1" wrap="square" lIns="91425" tIns="91425" rIns="91425" bIns="91425" anchor="t" anchorCtr="0">
            <a:noAutofit/>
          </a:bodyPr>
          <a:lstStyle/>
          <a:p>
            <a:pPr marL="0" lvl="0" indent="0" algn="l" rtl="0">
              <a:spcBef>
                <a:spcPts val="600"/>
              </a:spcBef>
              <a:spcAft>
                <a:spcPts val="1000"/>
              </a:spcAft>
              <a:buNone/>
            </a:pPr>
          </a:p>
        </p:txBody>
      </p:sp>
      <p:sp>
        <p:nvSpPr>
          <p:cNvPr id="258" name="Google Shape;258;p17"/>
          <p:cNvSpPr txBox="1"/>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fld>
            <a:endParaRPr lang="en-GB"/>
          </a:p>
        </p:txBody>
      </p:sp>
      <p:grpSp>
        <p:nvGrpSpPr>
          <p:cNvPr id="259" name="Google Shape;259;p17"/>
          <p:cNvGrpSpPr/>
          <p:nvPr/>
        </p:nvGrpSpPr>
        <p:grpSpPr>
          <a:xfrm>
            <a:off x="312466" y="587260"/>
            <a:ext cx="309022" cy="376837"/>
            <a:chOff x="596350" y="929175"/>
            <a:chExt cx="407950" cy="497475"/>
          </a:xfrm>
        </p:grpSpPr>
        <p:sp>
          <p:nvSpPr>
            <p:cNvPr id="260" name="Google Shape;260;p17"/>
            <p:cNvSpPr/>
            <p:nvPr/>
          </p:nvSpPr>
          <p:spPr>
            <a:xfrm>
              <a:off x="596350" y="953550"/>
              <a:ext cx="387250" cy="473100"/>
            </a:xfrm>
            <a:custGeom>
              <a:avLst/>
              <a:gdLst/>
              <a:ahLst/>
              <a:cxnLst/>
              <a:rect l="l" t="t" r="r" b="b"/>
              <a:pathLst>
                <a:path w="15490" h="18924" fill="none" extrusionOk="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17"/>
            <p:cNvSpPr/>
            <p:nvPr/>
          </p:nvSpPr>
          <p:spPr>
            <a:xfrm>
              <a:off x="626775" y="929175"/>
              <a:ext cx="377525" cy="462775"/>
            </a:xfrm>
            <a:custGeom>
              <a:avLst/>
              <a:gdLst/>
              <a:ahLst/>
              <a:cxnLst/>
              <a:rect l="l" t="t" r="r" b="b"/>
              <a:pathLst>
                <a:path w="15101" h="18511" fill="none" extrusionOk="0">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62;p17"/>
            <p:cNvSpPr/>
            <p:nvPr/>
          </p:nvSpPr>
          <p:spPr>
            <a:xfrm>
              <a:off x="688900" y="1256150"/>
              <a:ext cx="133975" cy="25"/>
            </a:xfrm>
            <a:custGeom>
              <a:avLst/>
              <a:gdLst/>
              <a:ahLst/>
              <a:cxnLst/>
              <a:rect l="l" t="t" r="r" b="b"/>
              <a:pathLst>
                <a:path w="5359" h="1" fill="none" extrusionOk="0">
                  <a:moveTo>
                    <a:pt x="5358"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 name="Google Shape;263;p17"/>
            <p:cNvSpPr/>
            <p:nvPr/>
          </p:nvSpPr>
          <p:spPr>
            <a:xfrm>
              <a:off x="688900" y="1201350"/>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64;p17"/>
            <p:cNvSpPr/>
            <p:nvPr/>
          </p:nvSpPr>
          <p:spPr>
            <a:xfrm>
              <a:off x="688900" y="1145950"/>
              <a:ext cx="255750" cy="25"/>
            </a:xfrm>
            <a:custGeom>
              <a:avLst/>
              <a:gdLst/>
              <a:ahLst/>
              <a:cxnLst/>
              <a:rect l="l" t="t" r="r" b="b"/>
              <a:pathLst>
                <a:path w="10230" h="1" fill="none" extrusionOk="0">
                  <a:moveTo>
                    <a:pt x="10229"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17"/>
            <p:cNvSpPr/>
            <p:nvPr/>
          </p:nvSpPr>
          <p:spPr>
            <a:xfrm>
              <a:off x="688900" y="10905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17"/>
            <p:cNvSpPr/>
            <p:nvPr/>
          </p:nvSpPr>
          <p:spPr>
            <a:xfrm>
              <a:off x="9202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ransition>
    <p:fade thruBlk="1"/>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236" name="Shape 236"/>
        <p:cNvGrpSpPr/>
        <p:nvPr/>
      </p:nvGrpSpPr>
      <p:grpSpPr>
        <a:xfrm>
          <a:off x="0" y="0"/>
          <a:ext cx="0" cy="0"/>
          <a:chOff x="0" y="0"/>
          <a:chExt cx="0" cy="0"/>
        </a:xfrm>
      </p:grpSpPr>
      <p:sp>
        <p:nvSpPr>
          <p:cNvPr id="237" name="Google Shape;237;p16"/>
          <p:cNvSpPr txBox="1"/>
          <p:nvPr>
            <p:ph type="ctrTitle" idx="4294967295"/>
          </p:nvPr>
        </p:nvSpPr>
        <p:spPr>
          <a:xfrm>
            <a:off x="495900" y="458125"/>
            <a:ext cx="8152200" cy="440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4800">
                <a:solidFill>
                  <a:schemeClr val="accent5"/>
                </a:solidFill>
              </a:rPr>
              <a:t>CONCLUSION</a:t>
            </a:r>
            <a:endParaRPr sz="4800">
              <a:solidFill>
                <a:schemeClr val="accent5"/>
              </a:solidFill>
            </a:endParaRPr>
          </a:p>
          <a:p>
            <a:pPr marL="0" lvl="0" indent="0" algn="l" rtl="0">
              <a:spcBef>
                <a:spcPts val="0"/>
              </a:spcBef>
              <a:spcAft>
                <a:spcPts val="0"/>
              </a:spcAft>
              <a:buNone/>
            </a:pPr>
            <a:r>
              <a:rPr lang="en-GB" sz="1200" b="0">
                <a:solidFill>
                  <a:srgbClr val="000000"/>
                </a:solidFill>
                <a:latin typeface="Arial" panose="020B0604020202020204"/>
                <a:ea typeface="Arial" panose="020B0604020202020204"/>
                <a:cs typeface="Arial" panose="020B0604020202020204"/>
                <a:sym typeface="Arial" panose="020B0604020202020204"/>
              </a:rPr>
              <a:t>In this project,face recognition behind the mask ,we are using the autoencoder and CNN for detection of face behind the mask.Autoencoder, by design, reduces data dimensions by learning how to ignore the noise in the data</a:t>
            </a:r>
            <a:r>
              <a:rPr lang="en-GB" sz="1250" b="0">
                <a:solidFill>
                  <a:srgbClr val="292929"/>
                </a:solidFill>
                <a:latin typeface="Georgia" panose="02040502050405020303"/>
                <a:ea typeface="Georgia" panose="02040502050405020303"/>
                <a:cs typeface="Georgia" panose="02040502050405020303"/>
                <a:sym typeface="Georgia" panose="02040502050405020303"/>
              </a:rPr>
              <a:t>.</a:t>
            </a:r>
            <a:r>
              <a:rPr lang="en-GB" sz="1200" b="0">
                <a:solidFill>
                  <a:srgbClr val="000000"/>
                </a:solidFill>
                <a:latin typeface="Arial" panose="020B0604020202020204"/>
                <a:ea typeface="Arial" panose="020B0604020202020204"/>
                <a:cs typeface="Arial" panose="020B0604020202020204"/>
                <a:sym typeface="Arial" panose="020B0604020202020204"/>
              </a:rPr>
              <a:t>we have used Conv2D andMaxPool2D in encoder network for downsampling.since we are using images asan input. Then the Latent vector obtained,which is a low dimensional image of theprovided image . This latent vector is input for decoder network, decoder network tries to reconstruct images and tries reduce reconstruction loss by upsampling this latent</a:t>
            </a:r>
            <a:endParaRPr sz="1200" b="0">
              <a:solidFill>
                <a:srgbClr val="000000"/>
              </a:solidFill>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None/>
            </a:pPr>
            <a:r>
              <a:rPr lang="en-GB" sz="1200" b="0">
                <a:solidFill>
                  <a:srgbClr val="000000"/>
                </a:solidFill>
                <a:latin typeface="Arial" panose="020B0604020202020204"/>
                <a:ea typeface="Arial" panose="020B0604020202020204"/>
                <a:cs typeface="Arial" panose="020B0604020202020204"/>
                <a:sym typeface="Arial" panose="020B0604020202020204"/>
              </a:rPr>
              <a:t>vector.and then hence we get the image without the mask which is the final result we want .The model trained by us has an accuracy of 91.0% and a loss of 0.0394%.</a:t>
            </a:r>
            <a:endParaRPr sz="1200" b="0">
              <a:solidFill>
                <a:srgbClr val="000000"/>
              </a:solidFill>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None/>
            </a:pPr>
            <a:endParaRPr sz="4800">
              <a:solidFill>
                <a:schemeClr val="accent5"/>
              </a:solidFill>
            </a:endParaRPr>
          </a:p>
        </p:txBody>
      </p:sp>
      <p:grpSp>
        <p:nvGrpSpPr>
          <p:cNvPr id="238" name="Google Shape;238;p16"/>
          <p:cNvGrpSpPr/>
          <p:nvPr/>
        </p:nvGrpSpPr>
        <p:grpSpPr>
          <a:xfrm>
            <a:off x="6682481" y="378837"/>
            <a:ext cx="1588639" cy="1588655"/>
            <a:chOff x="6643075" y="3664250"/>
            <a:chExt cx="407950" cy="407975"/>
          </a:xfrm>
        </p:grpSpPr>
        <p:sp>
          <p:nvSpPr>
            <p:cNvPr id="239" name="Google Shape;239;p16"/>
            <p:cNvSpPr/>
            <p:nvPr/>
          </p:nvSpPr>
          <p:spPr>
            <a:xfrm>
              <a:off x="6794075"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19050" cap="rnd" cmpd="sng">
              <a:solidFill>
                <a:srgbClr val="C7D3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 name="Google Shape;240;p16"/>
            <p:cNvSpPr/>
            <p:nvPr/>
          </p:nvSpPr>
          <p:spPr>
            <a:xfrm>
              <a:off x="6643075"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19050" cap="rnd" cmpd="sng">
              <a:solidFill>
                <a:srgbClr val="C7D3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1" name="Google Shape;241;p16"/>
          <p:cNvGrpSpPr/>
          <p:nvPr/>
        </p:nvGrpSpPr>
        <p:grpSpPr>
          <a:xfrm rot="-587363">
            <a:off x="6589251" y="2174497"/>
            <a:ext cx="653127" cy="653134"/>
            <a:chOff x="576250" y="4319400"/>
            <a:chExt cx="442075" cy="442050"/>
          </a:xfrm>
        </p:grpSpPr>
        <p:sp>
          <p:nvSpPr>
            <p:cNvPr id="242" name="Google Shape;242;p16"/>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9050" cap="rnd" cmpd="sng">
              <a:solidFill>
                <a:srgbClr val="3F537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16"/>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9050" cap="rnd" cmpd="sng">
              <a:solidFill>
                <a:srgbClr val="3F537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 name="Google Shape;244;p16"/>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9050" cap="rnd" cmpd="sng">
              <a:solidFill>
                <a:srgbClr val="3F537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 name="Google Shape;245;p16"/>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9050" cap="rnd" cmpd="sng">
              <a:solidFill>
                <a:srgbClr val="3F537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6" name="Google Shape;246;p16"/>
          <p:cNvSpPr/>
          <p:nvPr/>
        </p:nvSpPr>
        <p:spPr>
          <a:xfrm>
            <a:off x="6302724" y="745608"/>
            <a:ext cx="248336" cy="237120"/>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16"/>
          <p:cNvSpPr/>
          <p:nvPr/>
        </p:nvSpPr>
        <p:spPr>
          <a:xfrm rot="2697322">
            <a:off x="7939080" y="1959478"/>
            <a:ext cx="376961" cy="359936"/>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 name="Google Shape;248;p16"/>
          <p:cNvSpPr/>
          <p:nvPr/>
        </p:nvSpPr>
        <p:spPr>
          <a:xfrm>
            <a:off x="8237292" y="1754006"/>
            <a:ext cx="150972" cy="144226"/>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 name="Google Shape;249;p16"/>
          <p:cNvSpPr/>
          <p:nvPr/>
        </p:nvSpPr>
        <p:spPr>
          <a:xfrm rot="1280149">
            <a:off x="6130690" y="1460796"/>
            <a:ext cx="150975" cy="144204"/>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 name="Google Shape;250;p16"/>
          <p:cNvSpPr txBox="1"/>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270" name="Shape 270"/>
        <p:cNvGrpSpPr/>
        <p:nvPr/>
      </p:nvGrpSpPr>
      <p:grpSpPr>
        <a:xfrm>
          <a:off x="0" y="0"/>
          <a:ext cx="0" cy="0"/>
          <a:chOff x="0" y="0"/>
          <a:chExt cx="0" cy="0"/>
        </a:xfrm>
      </p:grpSpPr>
      <p:sp>
        <p:nvSpPr>
          <p:cNvPr id="271" name="Google Shape;271;p18"/>
          <p:cNvSpPr txBox="1"/>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fld>
            <a:endParaRPr lang="en-GB"/>
          </a:p>
        </p:txBody>
      </p:sp>
      <p:sp>
        <p:nvSpPr>
          <p:cNvPr id="272" name="Google Shape;272;p18"/>
          <p:cNvSpPr txBox="1"/>
          <p:nvPr>
            <p:ph type="ctrTitle" idx="4294967295"/>
          </p:nvPr>
        </p:nvSpPr>
        <p:spPr>
          <a:xfrm>
            <a:off x="1275150" y="2364400"/>
            <a:ext cx="659370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6000">
                <a:solidFill>
                  <a:schemeClr val="accent5"/>
                </a:solidFill>
              </a:rPr>
              <a:t>THANKS</a:t>
            </a:r>
            <a:r>
              <a:rPr lang="en-GB" sz="6000">
                <a:solidFill>
                  <a:schemeClr val="accent5"/>
                </a:solidFill>
              </a:rPr>
              <a:t>!</a:t>
            </a:r>
            <a:endParaRPr sz="6000">
              <a:solidFill>
                <a:schemeClr val="accent5"/>
              </a:solidFill>
            </a:endParaRPr>
          </a:p>
        </p:txBody>
      </p:sp>
      <p:grpSp>
        <p:nvGrpSpPr>
          <p:cNvPr id="273" name="Google Shape;273;p18"/>
          <p:cNvGrpSpPr/>
          <p:nvPr/>
        </p:nvGrpSpPr>
        <p:grpSpPr>
          <a:xfrm>
            <a:off x="3996210" y="966817"/>
            <a:ext cx="1197664" cy="1126777"/>
            <a:chOff x="5972700" y="2330200"/>
            <a:chExt cx="411625" cy="387275"/>
          </a:xfrm>
        </p:grpSpPr>
        <p:sp>
          <p:nvSpPr>
            <p:cNvPr id="274" name="Google Shape;274;p18"/>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9050" cap="rnd" cmpd="sng">
              <a:solidFill>
                <a:srgbClr val="3F537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 name="Google Shape;275;p18"/>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9050" cap="rnd" cmpd="sng">
              <a:solidFill>
                <a:srgbClr val="3F537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ransition>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11" name="Shape 211"/>
        <p:cNvGrpSpPr/>
        <p:nvPr/>
      </p:nvGrpSpPr>
      <p:grpSpPr>
        <a:xfrm>
          <a:off x="0" y="0"/>
          <a:ext cx="0" cy="0"/>
          <a:chOff x="0" y="0"/>
          <a:chExt cx="0" cy="0"/>
        </a:xfrm>
      </p:grpSpPr>
      <p:sp>
        <p:nvSpPr>
          <p:cNvPr id="212" name="Google Shape;212;p13"/>
          <p:cNvSpPr txBox="1"/>
          <p:nvPr>
            <p:ph type="subTitle" idx="4294967295"/>
          </p:nvPr>
        </p:nvSpPr>
        <p:spPr>
          <a:xfrm>
            <a:off x="1275150" y="566175"/>
            <a:ext cx="6593700" cy="400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000000"/>
              </a:solidFill>
              <a:latin typeface="Arial" panose="020B0604020202020204"/>
              <a:ea typeface="Arial" panose="020B0604020202020204"/>
              <a:cs typeface="Arial" panose="020B0604020202020204"/>
              <a:sym typeface="Arial" panose="020B0604020202020204"/>
            </a:endParaRPr>
          </a:p>
          <a:p>
            <a:pPr marL="0" lvl="0" indent="0" algn="ctr" rtl="0">
              <a:spcBef>
                <a:spcPts val="0"/>
              </a:spcBef>
              <a:spcAft>
                <a:spcPts val="0"/>
              </a:spcAft>
              <a:buClr>
                <a:schemeClr val="dk1"/>
              </a:buClr>
              <a:buSzPts val="1100"/>
              <a:buFont typeface="Arial" panose="020B0604020202020204"/>
              <a:buNone/>
            </a:pPr>
            <a:endParaRPr sz="2000" b="1"/>
          </a:p>
          <a:p>
            <a:pPr marL="0" lvl="0" indent="0" algn="ctr" rtl="0">
              <a:spcBef>
                <a:spcPts val="0"/>
              </a:spcBef>
              <a:spcAft>
                <a:spcPts val="0"/>
              </a:spcAft>
              <a:buClr>
                <a:schemeClr val="dk1"/>
              </a:buClr>
              <a:buSzPts val="1100"/>
              <a:buFont typeface="Arial" panose="020B0604020202020204"/>
              <a:buNone/>
            </a:pPr>
            <a:endParaRPr sz="2000" b="1"/>
          </a:p>
          <a:p>
            <a:pPr marL="0" lvl="0" indent="0" algn="ctr" rtl="0">
              <a:spcBef>
                <a:spcPts val="0"/>
              </a:spcBef>
              <a:spcAft>
                <a:spcPts val="0"/>
              </a:spcAft>
              <a:buClr>
                <a:schemeClr val="dk1"/>
              </a:buClr>
              <a:buSzPts val="1100"/>
              <a:buFont typeface="Arial" panose="020B0604020202020204"/>
              <a:buNone/>
            </a:pPr>
            <a:endParaRPr sz="2000" b="1"/>
          </a:p>
          <a:p>
            <a:pPr marL="0" lvl="0" indent="0" algn="ctr" rtl="0">
              <a:spcBef>
                <a:spcPts val="0"/>
              </a:spcBef>
              <a:spcAft>
                <a:spcPts val="0"/>
              </a:spcAft>
              <a:buClr>
                <a:schemeClr val="dk1"/>
              </a:buClr>
              <a:buSzPts val="1100"/>
              <a:buFont typeface="Arial" panose="020B0604020202020204"/>
              <a:buNone/>
            </a:pPr>
            <a:endParaRPr sz="2000" b="1"/>
          </a:p>
          <a:p>
            <a:pPr marL="0" lvl="0" indent="0" algn="ctr" rtl="0">
              <a:spcBef>
                <a:spcPts val="0"/>
              </a:spcBef>
              <a:spcAft>
                <a:spcPts val="0"/>
              </a:spcAft>
              <a:buClr>
                <a:schemeClr val="dk1"/>
              </a:buClr>
              <a:buSzPts val="1100"/>
              <a:buFont typeface="Arial" panose="020B0604020202020204"/>
              <a:buNone/>
            </a:pPr>
            <a:endParaRPr sz="2000" b="1"/>
          </a:p>
          <a:p>
            <a:pPr marL="0" lvl="0" indent="0" algn="ctr" rtl="0">
              <a:spcBef>
                <a:spcPts val="0"/>
              </a:spcBef>
              <a:spcAft>
                <a:spcPts val="0"/>
              </a:spcAft>
              <a:buClr>
                <a:schemeClr val="dk1"/>
              </a:buClr>
              <a:buSzPts val="1100"/>
              <a:buFont typeface="Arial" panose="020B0604020202020204"/>
              <a:buNone/>
            </a:pPr>
            <a:endParaRPr sz="2000" b="1"/>
          </a:p>
          <a:p>
            <a:pPr marL="0" lvl="0" indent="0" algn="ctr" rtl="0">
              <a:spcBef>
                <a:spcPts val="0"/>
              </a:spcBef>
              <a:spcAft>
                <a:spcPts val="0"/>
              </a:spcAft>
              <a:buClr>
                <a:schemeClr val="dk1"/>
              </a:buClr>
              <a:buSzPts val="1100"/>
              <a:buFont typeface="Arial" panose="020B0604020202020204"/>
              <a:buNone/>
            </a:pPr>
            <a:endParaRPr sz="2000" b="1"/>
          </a:p>
          <a:p>
            <a:pPr marL="0" lvl="0" indent="0" algn="ctr" rtl="0">
              <a:spcBef>
                <a:spcPts val="0"/>
              </a:spcBef>
              <a:spcAft>
                <a:spcPts val="0"/>
              </a:spcAft>
              <a:buClr>
                <a:schemeClr val="dk1"/>
              </a:buClr>
              <a:buSzPts val="1100"/>
              <a:buFont typeface="Arial" panose="020B0604020202020204"/>
              <a:buNone/>
            </a:pPr>
            <a:endParaRPr sz="2000" b="1"/>
          </a:p>
          <a:p>
            <a:pPr marL="0" lvl="0" indent="0" algn="ctr" rtl="0">
              <a:spcBef>
                <a:spcPts val="0"/>
              </a:spcBef>
              <a:spcAft>
                <a:spcPts val="0"/>
              </a:spcAft>
              <a:buClr>
                <a:schemeClr val="dk1"/>
              </a:buClr>
              <a:buSzPts val="1100"/>
              <a:buFont typeface="Arial" panose="020B0604020202020204"/>
              <a:buNone/>
            </a:pPr>
            <a:endParaRPr sz="2000" b="1"/>
          </a:p>
          <a:p>
            <a:pPr marL="0" lvl="0" indent="0" algn="ctr" rtl="0">
              <a:spcBef>
                <a:spcPts val="0"/>
              </a:spcBef>
              <a:spcAft>
                <a:spcPts val="0"/>
              </a:spcAft>
              <a:buClr>
                <a:schemeClr val="dk1"/>
              </a:buClr>
              <a:buSzPts val="1100"/>
              <a:buFont typeface="Arial" panose="020B0604020202020204"/>
              <a:buNone/>
            </a:pPr>
            <a:endParaRPr sz="2000" b="1"/>
          </a:p>
          <a:p>
            <a:pPr marL="0" lvl="0" indent="0" algn="ctr" rtl="0">
              <a:spcBef>
                <a:spcPts val="0"/>
              </a:spcBef>
              <a:spcAft>
                <a:spcPts val="0"/>
              </a:spcAft>
              <a:buClr>
                <a:schemeClr val="dk1"/>
              </a:buClr>
              <a:buSzPts val="1100"/>
              <a:buFont typeface="Arial" panose="020B0604020202020204"/>
              <a:buNone/>
            </a:pPr>
            <a:r>
              <a:rPr lang="en-GB" sz="2000" b="1"/>
              <a:t>Abstract</a:t>
            </a:r>
            <a:endParaRPr sz="2000" b="1"/>
          </a:p>
          <a:p>
            <a:pPr marL="0" lvl="0" indent="0" algn="just" rtl="0">
              <a:spcBef>
                <a:spcPts val="0"/>
              </a:spcBef>
              <a:spcAft>
                <a:spcPts val="0"/>
              </a:spcAft>
              <a:buNone/>
            </a:pPr>
            <a:r>
              <a:rPr lang="en-GB" sz="1200" b="1">
                <a:solidFill>
                  <a:srgbClr val="000000"/>
                </a:solidFill>
                <a:latin typeface="Arial" panose="020B0604020202020204"/>
                <a:ea typeface="Arial" panose="020B0604020202020204"/>
                <a:cs typeface="Arial" panose="020B0604020202020204"/>
                <a:sym typeface="Arial" panose="020B0604020202020204"/>
              </a:rPr>
              <a:t>The COVID-19 virus can be spread through contact and contaminated surfaces, therefore,the classical biometric systems based on passwords or fingerprint are not anymore safe.Face recognition is safer without any need to touch any device. Recent studies on coronavirus have proven that wearing a face mask by a healthy and infected population reduces considerably the transmission of this virus. However, wearing the mask face causes the following problems</a:t>
            </a:r>
            <a:endParaRPr sz="1200" b="1">
              <a:solidFill>
                <a:srgbClr val="000000"/>
              </a:solidFill>
              <a:latin typeface="Arial" panose="020B0604020202020204"/>
              <a:ea typeface="Arial" panose="020B0604020202020204"/>
              <a:cs typeface="Arial" panose="020B0604020202020204"/>
              <a:sym typeface="Arial" panose="020B0604020202020204"/>
            </a:endParaRPr>
          </a:p>
          <a:p>
            <a:pPr marL="0" lvl="0" indent="0" algn="just" rtl="0">
              <a:spcBef>
                <a:spcPts val="0"/>
              </a:spcBef>
              <a:spcAft>
                <a:spcPts val="0"/>
              </a:spcAft>
              <a:buNone/>
            </a:pPr>
            <a:r>
              <a:rPr lang="en-GB" sz="1200" b="1">
                <a:solidFill>
                  <a:srgbClr val="000000"/>
                </a:solidFill>
                <a:latin typeface="Arial" panose="020B0604020202020204"/>
                <a:ea typeface="Arial" panose="020B0604020202020204"/>
                <a:cs typeface="Arial" panose="020B0604020202020204"/>
                <a:sym typeface="Arial" panose="020B0604020202020204"/>
              </a:rPr>
              <a:t>1)fraudsters and thieves take advantage of the mask, stealing and committing crimes</a:t>
            </a:r>
            <a:endParaRPr sz="1200" b="1">
              <a:solidFill>
                <a:srgbClr val="000000"/>
              </a:solidFill>
              <a:latin typeface="Arial" panose="020B0604020202020204"/>
              <a:ea typeface="Arial" panose="020B0604020202020204"/>
              <a:cs typeface="Arial" panose="020B0604020202020204"/>
              <a:sym typeface="Arial" panose="020B0604020202020204"/>
            </a:endParaRPr>
          </a:p>
          <a:p>
            <a:pPr marL="0" lvl="0" indent="0" algn="just" rtl="0">
              <a:spcBef>
                <a:spcPts val="0"/>
              </a:spcBef>
              <a:spcAft>
                <a:spcPts val="0"/>
              </a:spcAft>
              <a:buNone/>
            </a:pPr>
            <a:r>
              <a:rPr lang="en-GB" sz="1200" b="1">
                <a:solidFill>
                  <a:srgbClr val="000000"/>
                </a:solidFill>
                <a:latin typeface="Arial" panose="020B0604020202020204"/>
                <a:ea typeface="Arial" panose="020B0604020202020204"/>
                <a:cs typeface="Arial" panose="020B0604020202020204"/>
                <a:sym typeface="Arial" panose="020B0604020202020204"/>
              </a:rPr>
              <a:t>without being identityfified.</a:t>
            </a:r>
            <a:endParaRPr sz="1200" b="1">
              <a:solidFill>
                <a:srgbClr val="000000"/>
              </a:solidFill>
              <a:latin typeface="Arial" panose="020B0604020202020204"/>
              <a:ea typeface="Arial" panose="020B0604020202020204"/>
              <a:cs typeface="Arial" panose="020B0604020202020204"/>
              <a:sym typeface="Arial" panose="020B0604020202020204"/>
            </a:endParaRPr>
          </a:p>
          <a:p>
            <a:pPr marL="0" lvl="0" indent="0" algn="just" rtl="0">
              <a:spcBef>
                <a:spcPts val="0"/>
              </a:spcBef>
              <a:spcAft>
                <a:spcPts val="0"/>
              </a:spcAft>
              <a:buNone/>
            </a:pPr>
            <a:r>
              <a:rPr lang="en-GB" sz="1200" b="1">
                <a:solidFill>
                  <a:srgbClr val="000000"/>
                </a:solidFill>
                <a:latin typeface="Arial" panose="020B0604020202020204"/>
                <a:ea typeface="Arial" panose="020B0604020202020204"/>
                <a:cs typeface="Arial" panose="020B0604020202020204"/>
                <a:sym typeface="Arial" panose="020B0604020202020204"/>
              </a:rPr>
              <a:t>2)community access control and face authentication have become very difficult tasks</a:t>
            </a:r>
            <a:endParaRPr sz="1200" b="1">
              <a:solidFill>
                <a:srgbClr val="000000"/>
              </a:solidFill>
              <a:latin typeface="Arial" panose="020B0604020202020204"/>
              <a:ea typeface="Arial" panose="020B0604020202020204"/>
              <a:cs typeface="Arial" panose="020B0604020202020204"/>
              <a:sym typeface="Arial" panose="020B0604020202020204"/>
            </a:endParaRPr>
          </a:p>
          <a:p>
            <a:pPr marL="0" lvl="0" indent="0" algn="just" rtl="0">
              <a:spcBef>
                <a:spcPts val="0"/>
              </a:spcBef>
              <a:spcAft>
                <a:spcPts val="0"/>
              </a:spcAft>
              <a:buNone/>
            </a:pPr>
            <a:r>
              <a:rPr lang="en-GB" sz="1200" b="1">
                <a:solidFill>
                  <a:srgbClr val="000000"/>
                </a:solidFill>
                <a:latin typeface="Arial" panose="020B0604020202020204"/>
                <a:ea typeface="Arial" panose="020B0604020202020204"/>
                <a:cs typeface="Arial" panose="020B0604020202020204"/>
                <a:sym typeface="Arial" panose="020B0604020202020204"/>
              </a:rPr>
              <a:t>when a grand part of the face is hidden by a mask.</a:t>
            </a:r>
            <a:endParaRPr sz="1200" b="1">
              <a:solidFill>
                <a:srgbClr val="000000"/>
              </a:solidFill>
              <a:latin typeface="Arial" panose="020B0604020202020204"/>
              <a:ea typeface="Arial" panose="020B0604020202020204"/>
              <a:cs typeface="Arial" panose="020B0604020202020204"/>
              <a:sym typeface="Arial" panose="020B0604020202020204"/>
            </a:endParaRPr>
          </a:p>
          <a:p>
            <a:pPr marL="0" lvl="0" indent="0" algn="just" rtl="0">
              <a:spcBef>
                <a:spcPts val="0"/>
              </a:spcBef>
              <a:spcAft>
                <a:spcPts val="0"/>
              </a:spcAft>
              <a:buNone/>
            </a:pPr>
            <a:r>
              <a:rPr lang="en-GB" sz="1200" b="1">
                <a:solidFill>
                  <a:srgbClr val="000000"/>
                </a:solidFill>
                <a:latin typeface="Arial" panose="020B0604020202020204"/>
                <a:ea typeface="Arial" panose="020B0604020202020204"/>
                <a:cs typeface="Arial" panose="020B0604020202020204"/>
                <a:sym typeface="Arial" panose="020B0604020202020204"/>
              </a:rPr>
              <a:t>3) existing face recognition methods are not effificient when wearing a mask which cannot provide the whole face image for description.</a:t>
            </a:r>
            <a:endParaRPr sz="1200" b="1">
              <a:solidFill>
                <a:srgbClr val="000000"/>
              </a:solidFill>
              <a:latin typeface="Arial" panose="020B0604020202020204"/>
              <a:ea typeface="Arial" panose="020B0604020202020204"/>
              <a:cs typeface="Arial" panose="020B0604020202020204"/>
              <a:sym typeface="Arial" panose="020B0604020202020204"/>
            </a:endParaRPr>
          </a:p>
          <a:p>
            <a:pPr marL="0" lvl="0" indent="0" algn="just" rtl="0">
              <a:spcBef>
                <a:spcPts val="0"/>
              </a:spcBef>
              <a:spcAft>
                <a:spcPts val="0"/>
              </a:spcAft>
              <a:buNone/>
            </a:pPr>
            <a:r>
              <a:rPr lang="en-GB" sz="1200" b="1">
                <a:solidFill>
                  <a:srgbClr val="000000"/>
                </a:solidFill>
                <a:latin typeface="Arial" panose="020B0604020202020204"/>
                <a:ea typeface="Arial" panose="020B0604020202020204"/>
                <a:cs typeface="Arial" panose="020B0604020202020204"/>
                <a:sym typeface="Arial" panose="020B0604020202020204"/>
              </a:rPr>
              <a:t>4) exposing the nose region is very important in the task of face recognition since it is</a:t>
            </a:r>
            <a:endParaRPr sz="1200" b="1">
              <a:solidFill>
                <a:srgbClr val="000000"/>
              </a:solidFill>
              <a:latin typeface="Arial" panose="020B0604020202020204"/>
              <a:ea typeface="Arial" panose="020B0604020202020204"/>
              <a:cs typeface="Arial" panose="020B0604020202020204"/>
              <a:sym typeface="Arial" panose="020B0604020202020204"/>
            </a:endParaRPr>
          </a:p>
          <a:p>
            <a:pPr marL="0" lvl="0" indent="0" algn="just" rtl="0">
              <a:spcBef>
                <a:spcPts val="0"/>
              </a:spcBef>
              <a:spcAft>
                <a:spcPts val="0"/>
              </a:spcAft>
              <a:buNone/>
            </a:pPr>
            <a:r>
              <a:rPr lang="en-GB" sz="1200" b="1">
                <a:solidFill>
                  <a:srgbClr val="000000"/>
                </a:solidFill>
                <a:latin typeface="Arial" panose="020B0604020202020204"/>
                <a:ea typeface="Arial" panose="020B0604020202020204"/>
                <a:cs typeface="Arial" panose="020B0604020202020204"/>
                <a:sym typeface="Arial" panose="020B0604020202020204"/>
              </a:rPr>
              <a:t>used for face normalization , pose correction and face matching</a:t>
            </a:r>
            <a:endParaRPr sz="1200" b="1">
              <a:solidFill>
                <a:srgbClr val="000000"/>
              </a:solidFill>
              <a:latin typeface="Arial" panose="020B0604020202020204"/>
              <a:ea typeface="Arial" panose="020B0604020202020204"/>
              <a:cs typeface="Arial" panose="020B0604020202020204"/>
              <a:sym typeface="Arial" panose="020B0604020202020204"/>
            </a:endParaRPr>
          </a:p>
          <a:p>
            <a:pPr marL="0" lvl="0" indent="0" algn="just" rtl="0">
              <a:spcBef>
                <a:spcPts val="0"/>
              </a:spcBef>
              <a:spcAft>
                <a:spcPts val="0"/>
              </a:spcAft>
              <a:buNone/>
            </a:pPr>
            <a:r>
              <a:rPr lang="en-GB" sz="1200" b="1">
                <a:solidFill>
                  <a:srgbClr val="000000"/>
                </a:solidFill>
                <a:latin typeface="Arial" panose="020B0604020202020204"/>
                <a:ea typeface="Arial" panose="020B0604020202020204"/>
                <a:cs typeface="Arial" panose="020B0604020202020204"/>
                <a:sym typeface="Arial" panose="020B0604020202020204"/>
              </a:rPr>
              <a:t>Due to these problems, face masks have signifificantly challenged existing face recognition</a:t>
            </a:r>
            <a:r>
              <a:rPr lang="en-IN" altLang="en-GB" sz="1200" b="1">
                <a:solidFill>
                  <a:srgbClr val="000000"/>
                </a:solidFill>
                <a:latin typeface="Arial" panose="020B0604020202020204"/>
                <a:ea typeface="Arial" panose="020B0604020202020204"/>
                <a:cs typeface="Arial" panose="020B0604020202020204"/>
                <a:sym typeface="Arial" panose="020B0604020202020204"/>
              </a:rPr>
              <a:t> </a:t>
            </a:r>
            <a:r>
              <a:rPr lang="en-GB" sz="1200" b="1">
                <a:solidFill>
                  <a:srgbClr val="000000"/>
                </a:solidFill>
                <a:latin typeface="Arial" panose="020B0604020202020204"/>
                <a:ea typeface="Arial" panose="020B0604020202020204"/>
                <a:cs typeface="Arial" panose="020B0604020202020204"/>
                <a:sym typeface="Arial" panose="020B0604020202020204"/>
              </a:rPr>
              <a:t>methods</a:t>
            </a:r>
            <a:endParaRPr sz="2000" b="1"/>
          </a:p>
          <a:p>
            <a:pPr marL="0" lvl="0" indent="0" algn="just" rtl="0">
              <a:spcBef>
                <a:spcPts val="0"/>
              </a:spcBef>
              <a:spcAft>
                <a:spcPts val="0"/>
              </a:spcAft>
              <a:buClr>
                <a:schemeClr val="dk1"/>
              </a:buClr>
              <a:buSzPts val="1100"/>
              <a:buFont typeface="Arial" panose="020B0604020202020204"/>
              <a:buNone/>
            </a:pPr>
            <a:endParaRPr sz="2000" b="1"/>
          </a:p>
          <a:p>
            <a:pPr marL="457200" lvl="0" indent="-355600" algn="ctr" rtl="0">
              <a:spcBef>
                <a:spcPts val="0"/>
              </a:spcBef>
              <a:spcAft>
                <a:spcPts val="0"/>
              </a:spcAft>
              <a:buSzPts val="2000"/>
              <a:buChar char="▰"/>
            </a:pPr>
            <a:endParaRPr sz="2000" b="1"/>
          </a:p>
          <a:p>
            <a:pPr marL="0" lvl="0" indent="0" algn="ctr" rtl="0">
              <a:spcBef>
                <a:spcPts val="0"/>
              </a:spcBef>
              <a:spcAft>
                <a:spcPts val="0"/>
              </a:spcAft>
              <a:buClr>
                <a:schemeClr val="dk1"/>
              </a:buClr>
              <a:buSzPts val="1100"/>
              <a:buFont typeface="Arial" panose="020B0604020202020204"/>
              <a:buNone/>
            </a:pPr>
            <a:endParaRPr sz="2000" b="1"/>
          </a:p>
          <a:p>
            <a:pPr marL="0" lvl="0" indent="0" algn="ctr" rtl="0">
              <a:spcBef>
                <a:spcPts val="0"/>
              </a:spcBef>
              <a:spcAft>
                <a:spcPts val="0"/>
              </a:spcAft>
              <a:buClr>
                <a:schemeClr val="dk1"/>
              </a:buClr>
              <a:buSzPts val="1100"/>
              <a:buFont typeface="Arial" panose="020B0604020202020204"/>
              <a:buNone/>
            </a:pPr>
            <a:endParaRPr sz="2000" b="1"/>
          </a:p>
          <a:p>
            <a:pPr marL="0" lvl="0" indent="0" algn="ctr" rtl="0">
              <a:spcBef>
                <a:spcPts val="0"/>
              </a:spcBef>
              <a:spcAft>
                <a:spcPts val="0"/>
              </a:spcAft>
              <a:buClr>
                <a:schemeClr val="dk1"/>
              </a:buClr>
              <a:buSzPts val="1100"/>
              <a:buFont typeface="Arial" panose="020B0604020202020204"/>
              <a:buNone/>
            </a:pPr>
            <a:endParaRPr sz="2000" b="1"/>
          </a:p>
          <a:p>
            <a:pPr marL="0" lvl="0" indent="0" algn="ctr" rtl="0">
              <a:spcBef>
                <a:spcPts val="0"/>
              </a:spcBef>
              <a:spcAft>
                <a:spcPts val="0"/>
              </a:spcAft>
              <a:buClr>
                <a:schemeClr val="dk1"/>
              </a:buClr>
              <a:buSzPts val="1100"/>
              <a:buFont typeface="Arial" panose="020B0604020202020204"/>
              <a:buNone/>
            </a:pPr>
            <a:endParaRPr sz="2000" b="1"/>
          </a:p>
          <a:p>
            <a:pPr marL="0" lvl="0" indent="0" algn="ctr" rtl="0">
              <a:spcBef>
                <a:spcPts val="0"/>
              </a:spcBef>
              <a:spcAft>
                <a:spcPts val="0"/>
              </a:spcAft>
              <a:buClr>
                <a:schemeClr val="dk1"/>
              </a:buClr>
              <a:buSzPts val="1100"/>
              <a:buFont typeface="Arial" panose="020B0604020202020204"/>
              <a:buNone/>
            </a:pPr>
            <a:endParaRPr sz="2000" b="1"/>
          </a:p>
          <a:p>
            <a:pPr marL="0" lvl="0" indent="0" algn="ctr" rtl="0">
              <a:spcBef>
                <a:spcPts val="0"/>
              </a:spcBef>
              <a:spcAft>
                <a:spcPts val="0"/>
              </a:spcAft>
              <a:buClr>
                <a:schemeClr val="dk1"/>
              </a:buClr>
              <a:buSzPts val="1100"/>
              <a:buFont typeface="Arial" panose="020B0604020202020204"/>
              <a:buNone/>
            </a:pPr>
            <a:endParaRPr sz="2000" b="1"/>
          </a:p>
          <a:p>
            <a:pPr marL="0" lvl="0" indent="0" algn="ctr" rtl="0">
              <a:spcBef>
                <a:spcPts val="0"/>
              </a:spcBef>
              <a:spcAft>
                <a:spcPts val="0"/>
              </a:spcAft>
              <a:buClr>
                <a:schemeClr val="dk1"/>
              </a:buClr>
              <a:buSzPts val="1100"/>
              <a:buFont typeface="Arial" panose="020B0604020202020204"/>
              <a:buNone/>
            </a:pPr>
            <a:endParaRPr sz="2000" b="1"/>
          </a:p>
          <a:p>
            <a:pPr marL="0" lvl="0" indent="0" algn="ctr" rtl="0">
              <a:spcBef>
                <a:spcPts val="0"/>
              </a:spcBef>
              <a:spcAft>
                <a:spcPts val="0"/>
              </a:spcAft>
              <a:buClr>
                <a:schemeClr val="dk1"/>
              </a:buClr>
              <a:buSzPts val="1100"/>
              <a:buFont typeface="Arial" panose="020B0604020202020204"/>
              <a:buNone/>
            </a:pPr>
            <a:endParaRPr sz="2000" b="1"/>
          </a:p>
          <a:p>
            <a:pPr marL="0" lvl="0" indent="0" algn="ctr" rtl="0">
              <a:spcBef>
                <a:spcPts val="0"/>
              </a:spcBef>
              <a:spcAft>
                <a:spcPts val="0"/>
              </a:spcAft>
              <a:buClr>
                <a:schemeClr val="dk1"/>
              </a:buClr>
              <a:buSzPts val="1100"/>
              <a:buFont typeface="Arial" panose="020B0604020202020204"/>
              <a:buNone/>
            </a:pPr>
            <a:endParaRPr sz="2000" b="1"/>
          </a:p>
        </p:txBody>
      </p:sp>
      <p:sp>
        <p:nvSpPr>
          <p:cNvPr id="213" name="Google Shape;213;p13"/>
          <p:cNvSpPr txBox="1"/>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17" name="Shape 217"/>
        <p:cNvGrpSpPr/>
        <p:nvPr/>
      </p:nvGrpSpPr>
      <p:grpSpPr>
        <a:xfrm>
          <a:off x="0" y="0"/>
          <a:ext cx="0" cy="0"/>
          <a:chOff x="0" y="0"/>
          <a:chExt cx="0" cy="0"/>
        </a:xfrm>
      </p:grpSpPr>
      <p:sp>
        <p:nvSpPr>
          <p:cNvPr id="218" name="Google Shape;218;p14"/>
          <p:cNvSpPr txBox="1"/>
          <p:nvPr>
            <p:ph type="body" idx="1"/>
          </p:nvPr>
        </p:nvSpPr>
        <p:spPr>
          <a:xfrm>
            <a:off x="858575" y="1202100"/>
            <a:ext cx="5090700" cy="3058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GB" sz="1100" b="1" i="0">
                <a:solidFill>
                  <a:srgbClr val="000000"/>
                </a:solidFill>
                <a:latin typeface="Arial" panose="020B0604020202020204"/>
                <a:ea typeface="Arial" panose="020B0604020202020204"/>
                <a:cs typeface="Arial" panose="020B0604020202020204"/>
                <a:sym typeface="Arial" panose="020B0604020202020204"/>
              </a:rPr>
              <a:t>INTRODUCTION</a:t>
            </a:r>
            <a:endParaRPr sz="1100" b="1" i="0">
              <a:solidFill>
                <a:srgbClr val="000000"/>
              </a:solidFill>
              <a:latin typeface="Arial" panose="020B0604020202020204"/>
              <a:ea typeface="Arial" panose="020B0604020202020204"/>
              <a:cs typeface="Arial" panose="020B0604020202020204"/>
              <a:sym typeface="Arial" panose="020B0604020202020204"/>
            </a:endParaRPr>
          </a:p>
          <a:p>
            <a:pPr marL="0" lvl="0" indent="0" algn="l" rtl="0">
              <a:spcBef>
                <a:spcPts val="600"/>
              </a:spcBef>
              <a:spcAft>
                <a:spcPts val="0"/>
              </a:spcAft>
              <a:buNone/>
            </a:pPr>
            <a:r>
              <a:rPr lang="en-GB" sz="1300" b="1" i="0">
                <a:solidFill>
                  <a:schemeClr val="lt1"/>
                </a:solidFill>
                <a:latin typeface="Courier New" panose="02070309020205020404"/>
                <a:ea typeface="Courier New" panose="02070309020205020404"/>
                <a:cs typeface="Courier New" panose="02070309020205020404"/>
                <a:sym typeface="Courier New" panose="02070309020205020404"/>
              </a:rPr>
              <a:t>O</a:t>
            </a:r>
            <a:r>
              <a:rPr lang="en-GB" sz="800" i="0">
                <a:solidFill>
                  <a:schemeClr val="lt1"/>
                </a:solidFill>
                <a:latin typeface="Courier New" panose="02070309020205020404"/>
                <a:ea typeface="Courier New" panose="02070309020205020404"/>
                <a:cs typeface="Courier New" panose="02070309020205020404"/>
                <a:sym typeface="Courier New" panose="02070309020205020404"/>
              </a:rPr>
              <a:t>ver the past few years, the increasing security demand has attract a growing attention toward biometrical authentication based on voice, iris, fingerprint, palm print, face, etc. Among them, face recognition represents one of the more interesting modalities. Due to its low intrusiveness and to the possibility of completing the process of authentication in a hands-free way, as well for </a:t>
            </a:r>
            <a:r>
              <a:rPr lang="en-GB" sz="800" i="0">
                <a:solidFill>
                  <a:schemeClr val="lt1"/>
                </a:solidFill>
                <a:latin typeface="Courier New" panose="02070309020205020404"/>
                <a:ea typeface="Courier New" panose="02070309020205020404"/>
                <a:cs typeface="Courier New" panose="02070309020205020404"/>
                <a:sym typeface="Courier New" panose="02070309020205020404"/>
              </a:rPr>
              <a:t>the constant</a:t>
            </a:r>
            <a:r>
              <a:rPr lang="en-GB" sz="800" i="0">
                <a:solidFill>
                  <a:schemeClr val="lt1"/>
                </a:solidFill>
                <a:latin typeface="Courier New" panose="02070309020205020404"/>
                <a:ea typeface="Courier New" panose="02070309020205020404"/>
                <a:cs typeface="Courier New" panose="02070309020205020404"/>
                <a:sym typeface="Courier New" panose="02070309020205020404"/>
              </a:rPr>
              <a:t> decrease in image acquisition cost, it appears particularly suitable for a wide number of real time applications, such as surveillance, security systems, access control, etc. On the other hand it presents many problems resulting from face localization inside an image to pose, illumination, expression variations other than to the natural face variation with time and age. Much work has been done in recent years in this field and many different approaches have been proposed for facerecognition In general they can be divided in two main categories: holistic approach which considers the image as an high dimensional vector, where eachpixel is mapped to a component of a vector, and geometry-feature-based methods that try to identify the position and relationship between face parts, like eyes, nose and mouth and the extracted parameters that are measures of distance, shape, sizeof these regions.</a:t>
            </a:r>
            <a:endParaRPr sz="800" i="0">
              <a:solidFill>
                <a:schemeClr val="lt1"/>
              </a:solidFill>
              <a:latin typeface="Courier New" panose="02070309020205020404"/>
              <a:ea typeface="Courier New" panose="02070309020205020404"/>
              <a:cs typeface="Courier New" panose="02070309020205020404"/>
              <a:sym typeface="Courier New" panose="02070309020205020404"/>
            </a:endParaRPr>
          </a:p>
          <a:p>
            <a:pPr marL="0" lvl="0" indent="0" algn="l" rtl="0">
              <a:spcBef>
                <a:spcPts val="600"/>
              </a:spcBef>
              <a:spcAft>
                <a:spcPts val="0"/>
              </a:spcAft>
              <a:buNone/>
            </a:pPr>
            <a:endParaRPr sz="100">
              <a:latin typeface="Courier New" panose="02070309020205020404"/>
              <a:ea typeface="Courier New" panose="02070309020205020404"/>
              <a:cs typeface="Courier New" panose="02070309020205020404"/>
              <a:sym typeface="Courier New" panose="02070309020205020404"/>
            </a:endParaRPr>
          </a:p>
        </p:txBody>
      </p:sp>
      <p:sp>
        <p:nvSpPr>
          <p:cNvPr id="219" name="Google Shape;219;p14"/>
          <p:cNvSpPr txBox="1"/>
          <p:nvPr>
            <p:ph type="sldNum" idx="4294967295"/>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fld>
            <a:endParaRPr lang="en-GB"/>
          </a:p>
        </p:txBody>
      </p:sp>
      <p:sp>
        <p:nvSpPr>
          <p:cNvPr id="220" name="Google Shape;220;p14"/>
          <p:cNvSpPr txBox="1"/>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24" name="Shape 224"/>
        <p:cNvGrpSpPr/>
        <p:nvPr/>
      </p:nvGrpSpPr>
      <p:grpSpPr>
        <a:xfrm>
          <a:off x="0" y="0"/>
          <a:ext cx="0" cy="0"/>
          <a:chOff x="0" y="0"/>
          <a:chExt cx="0" cy="0"/>
        </a:xfrm>
      </p:grpSpPr>
      <p:sp>
        <p:nvSpPr>
          <p:cNvPr id="225" name="Google Shape;225;p15"/>
          <p:cNvSpPr txBox="1"/>
          <p:nvPr>
            <p:ph type="title"/>
          </p:nvPr>
        </p:nvSpPr>
        <p:spPr>
          <a:xfrm>
            <a:off x="814275" y="392575"/>
            <a:ext cx="5492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IMPLEMENTATION</a:t>
            </a:r>
            <a:endParaRPr lang="en-GB"/>
          </a:p>
        </p:txBody>
      </p:sp>
      <p:sp>
        <p:nvSpPr>
          <p:cNvPr id="226" name="Google Shape;226;p15"/>
          <p:cNvSpPr txBox="1"/>
          <p:nvPr>
            <p:ph type="body" idx="1"/>
          </p:nvPr>
        </p:nvSpPr>
        <p:spPr>
          <a:xfrm>
            <a:off x="814070" y="1327150"/>
            <a:ext cx="3615690" cy="779780"/>
          </a:xfrm>
          <a:prstGeom prst="rect">
            <a:avLst/>
          </a:prstGeom>
        </p:spPr>
        <p:txBody>
          <a:bodyPr spcFirstLastPara="1" wrap="square" lIns="91425" tIns="91425" rIns="91425" bIns="91425" anchor="ctr" anchorCtr="0">
            <a:noAutofit/>
          </a:bodyPr>
          <a:lstStyle/>
          <a:p>
            <a:pPr marL="0" lvl="0" indent="0" algn="l" rtl="0">
              <a:spcBef>
                <a:spcPts val="0"/>
              </a:spcBef>
              <a:spcAft>
                <a:spcPts val="1000"/>
              </a:spcAft>
              <a:buNone/>
            </a:pPr>
            <a:r>
              <a:rPr lang="en-IN" sz="1400"/>
              <a:t>We begin by using autoencoder</a:t>
            </a:r>
            <a:endParaRPr lang="en-IN" sz="1400"/>
          </a:p>
        </p:txBody>
      </p:sp>
      <p:sp>
        <p:nvSpPr>
          <p:cNvPr id="227" name="Google Shape;227;p15"/>
          <p:cNvSpPr txBox="1"/>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fld>
            <a:endParaRPr lang="en-GB"/>
          </a:p>
        </p:txBody>
      </p:sp>
      <p:grpSp>
        <p:nvGrpSpPr>
          <p:cNvPr id="228" name="Google Shape;228;p15"/>
          <p:cNvGrpSpPr/>
          <p:nvPr/>
        </p:nvGrpSpPr>
        <p:grpSpPr>
          <a:xfrm>
            <a:off x="282216" y="590918"/>
            <a:ext cx="369505" cy="369505"/>
            <a:chOff x="2594050" y="1631825"/>
            <a:chExt cx="439625" cy="439625"/>
          </a:xfrm>
        </p:grpSpPr>
        <p:sp>
          <p:nvSpPr>
            <p:cNvPr id="229" name="Google Shape;229;p15"/>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 name="Google Shape;230;p15"/>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 name="Google Shape;231;p15"/>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15"/>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2" name="Picture 1" descr="1"/>
          <p:cNvPicPr>
            <a:picLocks noChangeAspect="1"/>
          </p:cNvPicPr>
          <p:nvPr/>
        </p:nvPicPr>
        <p:blipFill>
          <a:blip r:embed="rId1"/>
          <a:stretch>
            <a:fillRect/>
          </a:stretch>
        </p:blipFill>
        <p:spPr>
          <a:xfrm>
            <a:off x="594995" y="1976755"/>
            <a:ext cx="6402070" cy="3073400"/>
          </a:xfrm>
          <a:prstGeom prst="rect">
            <a:avLst/>
          </a:prstGeom>
        </p:spPr>
      </p:pic>
    </p:spTree>
  </p:cSld>
  <p:clrMapOvr>
    <a:masterClrMapping/>
  </p:clrMapOvr>
  <p:transition>
    <p:fade thruBlk="1"/>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a:t>Import Necessary Libraries</a:t>
            </a:r>
            <a:endParaRPr lang="en-US"/>
          </a:p>
        </p:txBody>
      </p:sp>
      <p:sp>
        <p:nvSpPr>
          <p:cNvPr id="3" name="Text Placeholder 2"/>
          <p:cNvSpPr/>
          <p:nvPr>
            <p:ph type="body" idx="1"/>
          </p:nvPr>
        </p:nvSpPr>
        <p:spPr/>
        <p:txBody>
          <a:bodyPr/>
          <a:p>
            <a:endParaRPr lang="en-US"/>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5" name="Picture 4" descr="2"/>
          <p:cNvPicPr>
            <a:picLocks noChangeAspect="1"/>
          </p:cNvPicPr>
          <p:nvPr/>
        </p:nvPicPr>
        <p:blipFill>
          <a:blip r:embed="rId1"/>
          <a:stretch>
            <a:fillRect/>
          </a:stretch>
        </p:blipFill>
        <p:spPr>
          <a:xfrm>
            <a:off x="611505" y="1491615"/>
            <a:ext cx="7795895" cy="3248025"/>
          </a:xfrm>
          <a:prstGeom prst="rect">
            <a:avLst/>
          </a:prstGeom>
        </p:spPr>
      </p:pic>
    </p:spTree>
  </p:cSld>
  <p:clrMapOvr>
    <a:masterClrMapping/>
  </p:clrMapOvr>
  <p:transition>
    <p:fade thruBlk="1"/>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a:t>Load data       </a:t>
            </a:r>
            <a:r>
              <a:rPr lang="en-US" sz="1000"/>
              <a:t> Here I am going to load only 2500 images each with mask and no mask. These images are converted to an array and are appended in empty array. Here I also have defind function to load data serially.</a:t>
            </a:r>
            <a:endParaRPr lang="en-US" sz="1000"/>
          </a:p>
        </p:txBody>
      </p:sp>
      <p:sp>
        <p:nvSpPr>
          <p:cNvPr id="3" name="Text Placeholder 2"/>
          <p:cNvSpPr/>
          <p:nvPr>
            <p:ph type="body" idx="1"/>
          </p:nvPr>
        </p:nvSpPr>
        <p:spPr>
          <a:xfrm>
            <a:off x="107315" y="1419860"/>
            <a:ext cx="3549015" cy="761365"/>
          </a:xfrm>
        </p:spPr>
        <p:txBody>
          <a:bodyPr/>
          <a:p>
            <a:endParaRPr lang="en-US" sz="900"/>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5" name="Picture 4" descr="3"/>
          <p:cNvPicPr>
            <a:picLocks noChangeAspect="1"/>
          </p:cNvPicPr>
          <p:nvPr/>
        </p:nvPicPr>
        <p:blipFill>
          <a:blip r:embed="rId1"/>
          <a:stretch>
            <a:fillRect/>
          </a:stretch>
        </p:blipFill>
        <p:spPr>
          <a:xfrm>
            <a:off x="467360" y="1419860"/>
            <a:ext cx="7797800" cy="3487420"/>
          </a:xfrm>
          <a:prstGeom prst="rect">
            <a:avLst/>
          </a:prstGeom>
        </p:spPr>
      </p:pic>
    </p:spTree>
  </p:cSld>
  <p:clrMapOvr>
    <a:masterClrMapping/>
  </p:clrMapOvr>
  <p:transition>
    <p:fade thruBlk="1"/>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endParaRPr lang="en-US"/>
          </a:p>
        </p:txBody>
      </p:sp>
      <p:sp>
        <p:nvSpPr>
          <p:cNvPr id="3" name="Text Placeholder 2"/>
          <p:cNvSpPr/>
          <p:nvPr>
            <p:ph type="body" idx="1"/>
          </p:nvPr>
        </p:nvSpPr>
        <p:spPr/>
        <p:txBody>
          <a:bodyPr/>
          <a:p>
            <a:endParaRPr lang="en-US"/>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5" name="Picture 4" descr="4"/>
          <p:cNvPicPr>
            <a:picLocks noChangeAspect="1"/>
          </p:cNvPicPr>
          <p:nvPr/>
        </p:nvPicPr>
        <p:blipFill>
          <a:blip r:embed="rId1"/>
          <a:stretch>
            <a:fillRect/>
          </a:stretch>
        </p:blipFill>
        <p:spPr>
          <a:xfrm>
            <a:off x="394970" y="1491615"/>
            <a:ext cx="8235950" cy="3272790"/>
          </a:xfrm>
          <a:prstGeom prst="rect">
            <a:avLst/>
          </a:prstGeom>
        </p:spPr>
      </p:pic>
    </p:spTree>
  </p:cSld>
  <p:clrMapOvr>
    <a:masterClrMapping/>
  </p:clrMapOvr>
  <p:transition>
    <p:fade thruBlk="1"/>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endParaRPr lang="en-US"/>
          </a:p>
        </p:txBody>
      </p:sp>
      <p:sp>
        <p:nvSpPr>
          <p:cNvPr id="3" name="Text Placeholder 2"/>
          <p:cNvSpPr/>
          <p:nvPr>
            <p:ph type="body" idx="1"/>
          </p:nvPr>
        </p:nvSpPr>
        <p:spPr/>
        <p:txBody>
          <a:bodyPr/>
          <a:p>
            <a:endParaRPr lang="en-US"/>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5" name="Picture 4" descr="5"/>
          <p:cNvPicPr>
            <a:picLocks noChangeAspect="1"/>
          </p:cNvPicPr>
          <p:nvPr/>
        </p:nvPicPr>
        <p:blipFill>
          <a:blip r:embed="rId1"/>
          <a:stretch>
            <a:fillRect/>
          </a:stretch>
        </p:blipFill>
        <p:spPr>
          <a:xfrm>
            <a:off x="394970" y="1564005"/>
            <a:ext cx="7933690" cy="3147695"/>
          </a:xfrm>
          <a:prstGeom prst="rect">
            <a:avLst/>
          </a:prstGeom>
        </p:spPr>
      </p:pic>
    </p:spTree>
  </p:cSld>
  <p:clrMapOvr>
    <a:masterClrMapping/>
  </p:clrMapOvr>
  <p:transition>
    <p:fade thruBlk="1"/>
  </p:transition>
</p:sld>
</file>

<file path=ppt/theme/theme1.xml><?xml version="1.0" encoding="utf-8"?>
<a:theme xmlns:a="http://schemas.openxmlformats.org/drawingml/2006/main" name="Salerio template">
  <a:themeElements>
    <a:clrScheme name="Custom 347">
      <a:dk1>
        <a:srgbClr val="263248"/>
      </a:dk1>
      <a:lt1>
        <a:srgbClr val="FFFFFF"/>
      </a:lt1>
      <a:dk2>
        <a:srgbClr val="434343"/>
      </a:dk2>
      <a:lt2>
        <a:srgbClr val="E0E4E9"/>
      </a:lt2>
      <a:accent1>
        <a:srgbClr val="3F5378"/>
      </a:accent1>
      <a:accent2>
        <a:srgbClr val="263248"/>
      </a:accent2>
      <a:accent3>
        <a:srgbClr val="92A8C8"/>
      </a:accent3>
      <a:accent4>
        <a:srgbClr val="C7D3E6"/>
      </a:accent4>
      <a:accent5>
        <a:srgbClr val="FF9800"/>
      </a:accent5>
      <a:accent6>
        <a:srgbClr val="D26F00"/>
      </a:accent6>
      <a:hlink>
        <a:srgbClr val="3F5378"/>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5074</Words>
  <Application>WPS Presentation</Application>
  <PresentationFormat/>
  <Paragraphs>142</Paragraphs>
  <Slides>29</Slides>
  <Notes>0</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29</vt:i4>
      </vt:variant>
    </vt:vector>
  </HeadingPairs>
  <TitlesOfParts>
    <vt:vector size="49" baseType="lpstr">
      <vt:lpstr>Arial</vt:lpstr>
      <vt:lpstr>SimSun</vt:lpstr>
      <vt:lpstr>Wingdings</vt:lpstr>
      <vt:lpstr>Arial</vt:lpstr>
      <vt:lpstr>Roboto Condensed</vt:lpstr>
      <vt:lpstr>Roboto Condensed Light</vt:lpstr>
      <vt:lpstr>Arvo</vt:lpstr>
      <vt:lpstr>Courier New</vt:lpstr>
      <vt:lpstr>Wide Latin</vt:lpstr>
      <vt:lpstr>Microsoft YaHei</vt:lpstr>
      <vt:lpstr>Arial Unicode MS</vt:lpstr>
      <vt:lpstr>Georgia</vt:lpstr>
      <vt:lpstr>Malgun Gothic</vt:lpstr>
      <vt:lpstr>Bahnschrift Light</vt:lpstr>
      <vt:lpstr>Bahnschrift Condensed</vt:lpstr>
      <vt:lpstr>Bahnschrift Light Condensed</vt:lpstr>
      <vt:lpstr>Bahnschrift Light SemiCondensed</vt:lpstr>
      <vt:lpstr>Bahnschrift SemiBold</vt:lpstr>
      <vt:lpstr>Bahnschrift SemiBold Condensed</vt:lpstr>
      <vt:lpstr>Salerio template</vt:lpstr>
      <vt:lpstr>Face recognition behind the mask</vt:lpstr>
      <vt:lpstr>Face Recognition behind the mask</vt:lpstr>
      <vt:lpstr>PowerPoint 演示文稿</vt:lpstr>
      <vt:lpstr>PowerPoint 演示文稿</vt:lpstr>
      <vt:lpstr>IMPLEMENTATION</vt:lpstr>
      <vt:lpstr>Import Necessary Libraries</vt:lpstr>
      <vt:lpstr>Load data        Here I am going to load only 2500 images each with mask and no mask. These images are converted to an array and are appended in empty array. Here I also have defind function to load data serially.</vt:lpstr>
      <vt:lpstr>PowerPoint 演示文稿</vt:lpstr>
      <vt:lpstr>PowerPoint 演示文稿</vt:lpstr>
      <vt:lpstr>Plot image pair</vt:lpstr>
      <vt:lpstr>PowerPoint 演示文稿</vt:lpstr>
      <vt:lpstr>PowerPoint 演示文稿</vt:lpstr>
      <vt:lpstr>PowerPoint 演示文稿</vt:lpstr>
      <vt:lpstr>Slicing and reshaping Here i have used 2300 images for training and remaining 200 for testing.</vt:lpstr>
      <vt:lpstr>Defining our model Here I have used Conv2D and MaxPool2D in encoder network for downsampling. Latent vector is of shape (16,16,64). This latent vector is input for decoder network, decoder network tries to reconstruct images and tries to reduce reconstruction loss by upsampling this latent vector.</vt:lpstr>
      <vt:lpstr>PowerPoint 演示文稿</vt:lpstr>
      <vt:lpstr>PowerPoint 演示文稿</vt:lpstr>
      <vt:lpstr>PowerPoint 演示文稿</vt:lpstr>
      <vt:lpstr>PowerPoint 演示文稿</vt:lpstr>
      <vt:lpstr>PowerPoint 演示文稿</vt:lpstr>
      <vt:lpstr>Compiling our model</vt:lpstr>
      <vt:lpstr>Model evaluation</vt:lpstr>
      <vt:lpstr>plotting images</vt:lpstr>
      <vt:lpstr>PowerPoint 演示文稿</vt:lpstr>
      <vt:lpstr>PowerPoint 演示文稿</vt:lpstr>
      <vt:lpstr>PowerPoint 演示文稿</vt:lpstr>
      <vt:lpstr>FUTURE SCOPE</vt:lpstr>
      <vt:lpstr>vector.and then hence we get the image without the mask which is the final result we want .The model trained by us has an accuracy of 91.0% and a loss of 0.0394%.</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Minor projectFace recognition behind the mask</dc:title>
  <dc:creator/>
  <cp:lastModifiedBy>KIIT</cp:lastModifiedBy>
  <cp:revision>2</cp:revision>
  <dcterms:created xsi:type="dcterms:W3CDTF">2021-05-13T09:11:00Z</dcterms:created>
  <dcterms:modified xsi:type="dcterms:W3CDTF">2021-05-13T09:18:58Z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1033-11.2.0.10132</vt:lpwstr>
  </property>
</Properties>
</file>